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8" r:id="rId7"/>
    <p:sldId id="285" r:id="rId8"/>
    <p:sldId id="262" r:id="rId9"/>
    <p:sldId id="261" r:id="rId10"/>
    <p:sldId id="263" r:id="rId11"/>
    <p:sldId id="264" r:id="rId12"/>
    <p:sldId id="267" r:id="rId13"/>
    <p:sldId id="265" r:id="rId14"/>
    <p:sldId id="266"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1" Type="http://schemas.openxmlformats.org/officeDocument/2006/relationships/hyperlink" Target="http://www1.ptt.gov.tr/tr/interaktif/kayitliposta_yeniweb221214.php"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www.mfa.gov.tr/visa-information-for-foreigners.en.mfa"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s://e-ikamet.goc.gov.tr/"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https://e-ikamet.goc.gov.tr/" TargetMode="External"/></Relationships>
</file>

<file path=ppt/diagrams/_rels/data6.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0.xml.rels><?xml version="1.0" encoding="UTF-8" standalone="yes"?>
<Relationships xmlns="http://schemas.openxmlformats.org/package/2006/relationships"><Relationship Id="rId1" Type="http://schemas.openxmlformats.org/officeDocument/2006/relationships/hyperlink" Target="http://www1.ptt.gov.tr/tr/interaktif/kayitliposta_yeniweb221214.php"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www.mfa.gov.tr/visa-information-for-foreigners.en.mfa"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e-ikamet.goc.gov.tr/"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e-ikamet.goc.gov.tr/" TargetMode="External"/></Relationships>
</file>

<file path=ppt/diagrams/_rels/drawing6.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7C984A-B25A-4EFD-807A-55C490F67442}" type="doc">
      <dgm:prSet loTypeId="urn:microsoft.com/office/officeart/2005/8/layout/lProcess3" loCatId="process" qsTypeId="urn:microsoft.com/office/officeart/2005/8/quickstyle/simple1" qsCatId="simple" csTypeId="urn:microsoft.com/office/officeart/2005/8/colors/colorful5" csCatId="colorful" phldr="1"/>
      <dgm:spPr/>
      <dgm:t>
        <a:bodyPr/>
        <a:lstStyle/>
        <a:p>
          <a:endParaRPr lang="en-US"/>
        </a:p>
      </dgm:t>
    </dgm:pt>
    <dgm:pt modelId="{6026D350-E8DE-43A6-9511-3F53F66B9B76}">
      <dgm:prSet custT="1"/>
      <dgm:spPr/>
      <dgm:t>
        <a:bodyPr/>
        <a:lstStyle/>
        <a:p>
          <a:pPr rtl="0"/>
          <a:r>
            <a:rPr lang="en-US" sz="2000" b="1" noProof="0" dirty="0" smtClean="0"/>
            <a:t>Res</a:t>
          </a:r>
          <a:r>
            <a:rPr lang="tr-TR" sz="2000" b="1" noProof="0" dirty="0" smtClean="0"/>
            <a:t>i</a:t>
          </a:r>
          <a:r>
            <a:rPr lang="en-US" sz="2000" b="1" noProof="0" dirty="0" err="1" smtClean="0"/>
            <a:t>dence</a:t>
          </a:r>
          <a:r>
            <a:rPr lang="en-US" sz="2000" b="1" noProof="0" dirty="0" smtClean="0"/>
            <a:t> </a:t>
          </a:r>
          <a:r>
            <a:rPr lang="tr-TR" sz="2000" b="1" noProof="0" dirty="0" smtClean="0"/>
            <a:t>P</a:t>
          </a:r>
          <a:r>
            <a:rPr lang="en-US" sz="2000" b="1" noProof="0" dirty="0" err="1" smtClean="0"/>
            <a:t>erm</a:t>
          </a:r>
          <a:r>
            <a:rPr lang="tr-TR" sz="2000" b="1" noProof="0" dirty="0" smtClean="0"/>
            <a:t>i</a:t>
          </a:r>
          <a:r>
            <a:rPr lang="en-US" sz="2000" b="1" noProof="0" dirty="0" smtClean="0"/>
            <a:t>t </a:t>
          </a:r>
          <a:r>
            <a:rPr lang="tr-TR" sz="2000" b="1" noProof="0" dirty="0" smtClean="0"/>
            <a:t>i</a:t>
          </a:r>
          <a:r>
            <a:rPr lang="en-US" sz="2000" b="1" noProof="0" dirty="0" smtClean="0"/>
            <a:t>s one of the most important </a:t>
          </a:r>
          <a:r>
            <a:rPr lang="tr-TR" sz="2000" b="1" noProof="0" dirty="0" smtClean="0"/>
            <a:t>i</a:t>
          </a:r>
          <a:r>
            <a:rPr lang="en-US" sz="2000" b="1" noProof="0" dirty="0" err="1" smtClean="0"/>
            <a:t>ssue</a:t>
          </a:r>
          <a:r>
            <a:rPr lang="en-US" sz="2000" b="1" noProof="0" dirty="0" smtClean="0"/>
            <a:t> for incoming students</a:t>
          </a:r>
          <a:r>
            <a:rPr lang="tr-TR" sz="2000" b="1" noProof="0" dirty="0" smtClean="0"/>
            <a:t>, </a:t>
          </a:r>
          <a:r>
            <a:rPr lang="tr-TR" sz="2000" b="1" noProof="0" dirty="0" err="1" smtClean="0"/>
            <a:t>so</a:t>
          </a:r>
          <a:r>
            <a:rPr lang="en-US" sz="2000" b="1" noProof="0" dirty="0" smtClean="0"/>
            <a:t> you have to know the procedure </a:t>
          </a:r>
          <a:r>
            <a:rPr lang="tr-TR" sz="2000" b="1" noProof="0" dirty="0" smtClean="0"/>
            <a:t>i</a:t>
          </a:r>
          <a:r>
            <a:rPr lang="en-US" sz="2000" b="1" noProof="0" dirty="0" smtClean="0"/>
            <a:t>n </a:t>
          </a:r>
          <a:r>
            <a:rPr lang="en-US" sz="2000" b="1" noProof="0" dirty="0" err="1" smtClean="0"/>
            <a:t>deta</a:t>
          </a:r>
          <a:r>
            <a:rPr lang="tr-TR" sz="2000" b="1" noProof="0" dirty="0" smtClean="0"/>
            <a:t>i</a:t>
          </a:r>
          <a:r>
            <a:rPr lang="en-US" sz="2000" b="1" noProof="0" dirty="0" smtClean="0"/>
            <a:t>l</a:t>
          </a:r>
          <a:endParaRPr lang="en-US" sz="2000" noProof="0" dirty="0"/>
        </a:p>
      </dgm:t>
    </dgm:pt>
    <dgm:pt modelId="{A91FB817-54B1-4DBE-B5EB-F570F96FCBC8}" type="parTrans" cxnId="{B7950ACD-3B68-4535-BAA1-20A767A323B4}">
      <dgm:prSet/>
      <dgm:spPr/>
      <dgm:t>
        <a:bodyPr/>
        <a:lstStyle/>
        <a:p>
          <a:endParaRPr lang="en-US"/>
        </a:p>
      </dgm:t>
    </dgm:pt>
    <dgm:pt modelId="{0F010581-7E4E-46DC-A6C7-974E338B9AEC}" type="sibTrans" cxnId="{B7950ACD-3B68-4535-BAA1-20A767A323B4}">
      <dgm:prSet/>
      <dgm:spPr/>
      <dgm:t>
        <a:bodyPr/>
        <a:lstStyle/>
        <a:p>
          <a:endParaRPr lang="en-US"/>
        </a:p>
      </dgm:t>
    </dgm:pt>
    <dgm:pt modelId="{3019EC78-F170-4EB1-A75D-36EE886F7B13}" type="pres">
      <dgm:prSet presAssocID="{7C7C984A-B25A-4EFD-807A-55C490F67442}" presName="Name0" presStyleCnt="0">
        <dgm:presLayoutVars>
          <dgm:chPref val="3"/>
          <dgm:dir/>
          <dgm:animLvl val="lvl"/>
          <dgm:resizeHandles/>
        </dgm:presLayoutVars>
      </dgm:prSet>
      <dgm:spPr/>
      <dgm:t>
        <a:bodyPr/>
        <a:lstStyle/>
        <a:p>
          <a:endParaRPr lang="en-US"/>
        </a:p>
      </dgm:t>
    </dgm:pt>
    <dgm:pt modelId="{F5E623F7-3BB0-47FE-A459-E6350EDA09EB}" type="pres">
      <dgm:prSet presAssocID="{6026D350-E8DE-43A6-9511-3F53F66B9B76}" presName="horFlow" presStyleCnt="0"/>
      <dgm:spPr/>
    </dgm:pt>
    <dgm:pt modelId="{162035A1-DFF7-4C8F-A157-BCD3A218201F}" type="pres">
      <dgm:prSet presAssocID="{6026D350-E8DE-43A6-9511-3F53F66B9B76}" presName="bigChev" presStyleLbl="node1" presStyleIdx="0" presStyleCnt="1"/>
      <dgm:spPr/>
      <dgm:t>
        <a:bodyPr/>
        <a:lstStyle/>
        <a:p>
          <a:endParaRPr lang="en-US"/>
        </a:p>
      </dgm:t>
    </dgm:pt>
  </dgm:ptLst>
  <dgm:cxnLst>
    <dgm:cxn modelId="{D6131968-A8EA-4540-991E-55EADB41525E}" type="presOf" srcId="{6026D350-E8DE-43A6-9511-3F53F66B9B76}" destId="{162035A1-DFF7-4C8F-A157-BCD3A218201F}" srcOrd="0" destOrd="0" presId="urn:microsoft.com/office/officeart/2005/8/layout/lProcess3"/>
    <dgm:cxn modelId="{B7950ACD-3B68-4535-BAA1-20A767A323B4}" srcId="{7C7C984A-B25A-4EFD-807A-55C490F67442}" destId="{6026D350-E8DE-43A6-9511-3F53F66B9B76}" srcOrd="0" destOrd="0" parTransId="{A91FB817-54B1-4DBE-B5EB-F570F96FCBC8}" sibTransId="{0F010581-7E4E-46DC-A6C7-974E338B9AEC}"/>
    <dgm:cxn modelId="{5C546045-7CD6-4028-B052-095923B16E72}" type="presOf" srcId="{7C7C984A-B25A-4EFD-807A-55C490F67442}" destId="{3019EC78-F170-4EB1-A75D-36EE886F7B13}" srcOrd="0" destOrd="0" presId="urn:microsoft.com/office/officeart/2005/8/layout/lProcess3"/>
    <dgm:cxn modelId="{24B4A116-94EA-4F33-A011-281EFEC0242C}" type="presParOf" srcId="{3019EC78-F170-4EB1-A75D-36EE886F7B13}" destId="{F5E623F7-3BB0-47FE-A459-E6350EDA09EB}" srcOrd="0" destOrd="0" presId="urn:microsoft.com/office/officeart/2005/8/layout/lProcess3"/>
    <dgm:cxn modelId="{E35AD564-2283-4C87-8AD8-E2F53304EF76}" type="presParOf" srcId="{F5E623F7-3BB0-47FE-A459-E6350EDA09EB}" destId="{162035A1-DFF7-4C8F-A157-BCD3A218201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304A2B2-B36A-4965-BFEC-81D401A43EA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DD24C516-598C-4ACE-AB9D-2D6E35DACC37}">
      <dgm:prSet/>
      <dgm:spPr/>
      <dgm:t>
        <a:bodyPr/>
        <a:lstStyle/>
        <a:p>
          <a:pPr rtl="0"/>
          <a:r>
            <a:rPr lang="en-US" noProof="0" dirty="0" smtClean="0"/>
            <a:t>After </a:t>
          </a:r>
          <a:r>
            <a:rPr lang="en-US" noProof="0" dirty="0" err="1" smtClean="0"/>
            <a:t>complet</a:t>
          </a:r>
          <a:r>
            <a:rPr lang="tr-TR" noProof="0" dirty="0" smtClean="0"/>
            <a:t>i</a:t>
          </a:r>
          <a:r>
            <a:rPr lang="en-US" noProof="0" dirty="0" err="1" smtClean="0"/>
            <a:t>ng</a:t>
          </a:r>
          <a:r>
            <a:rPr lang="en-US" noProof="0" dirty="0" smtClean="0"/>
            <a:t> the process you w</a:t>
          </a:r>
          <a:r>
            <a:rPr lang="tr-TR" noProof="0" dirty="0" smtClean="0"/>
            <a:t>i</a:t>
          </a:r>
          <a:r>
            <a:rPr lang="en-US" noProof="0" dirty="0" err="1" smtClean="0"/>
            <a:t>ll</a:t>
          </a:r>
          <a:r>
            <a:rPr lang="en-US" noProof="0" dirty="0" smtClean="0"/>
            <a:t> </a:t>
          </a:r>
          <a:r>
            <a:rPr lang="en-US" noProof="0" dirty="0" err="1" smtClean="0"/>
            <a:t>rece</a:t>
          </a:r>
          <a:r>
            <a:rPr lang="tr-TR" noProof="0" dirty="0" smtClean="0"/>
            <a:t>i</a:t>
          </a:r>
          <a:r>
            <a:rPr lang="en-US" noProof="0" dirty="0" err="1" smtClean="0"/>
            <a:t>ve</a:t>
          </a:r>
          <a:r>
            <a:rPr lang="en-US" noProof="0" dirty="0" smtClean="0"/>
            <a:t> a message from </a:t>
          </a:r>
          <a:r>
            <a:rPr lang="tr-TR" noProof="0" dirty="0" smtClean="0"/>
            <a:t>PTT</a:t>
          </a:r>
          <a:r>
            <a:rPr lang="en-US" noProof="0" dirty="0" smtClean="0"/>
            <a:t> </a:t>
          </a:r>
          <a:r>
            <a:rPr lang="tr-TR" noProof="0" dirty="0" smtClean="0"/>
            <a:t>C</a:t>
          </a:r>
          <a:r>
            <a:rPr lang="en-US" noProof="0" dirty="0" err="1" smtClean="0"/>
            <a:t>argo</a:t>
          </a:r>
          <a:r>
            <a:rPr lang="en-US" noProof="0" dirty="0" smtClean="0"/>
            <a:t> show</a:t>
          </a:r>
          <a:r>
            <a:rPr lang="tr-TR" noProof="0" dirty="0" smtClean="0"/>
            <a:t>i</a:t>
          </a:r>
          <a:r>
            <a:rPr lang="en-US" noProof="0" dirty="0" err="1" smtClean="0"/>
            <a:t>ng</a:t>
          </a:r>
          <a:r>
            <a:rPr lang="en-US" noProof="0" dirty="0" smtClean="0"/>
            <a:t> your track </a:t>
          </a:r>
          <a:r>
            <a:rPr lang="tr-TR" noProof="0" dirty="0" smtClean="0"/>
            <a:t>ID </a:t>
          </a:r>
          <a:r>
            <a:rPr lang="en-US" noProof="0" dirty="0" smtClean="0"/>
            <a:t>number</a:t>
          </a:r>
          <a:endParaRPr lang="en-US" noProof="0" dirty="0"/>
        </a:p>
      </dgm:t>
    </dgm:pt>
    <dgm:pt modelId="{85B42C1D-F70E-4186-8109-912E0A67AD71}" type="parTrans" cxnId="{FC6D1632-6D33-4650-8AAB-BB3DC27FA22E}">
      <dgm:prSet/>
      <dgm:spPr/>
      <dgm:t>
        <a:bodyPr/>
        <a:lstStyle/>
        <a:p>
          <a:endParaRPr lang="en-US"/>
        </a:p>
      </dgm:t>
    </dgm:pt>
    <dgm:pt modelId="{E06B40B4-FE49-46CB-9847-E1E8E850F199}" type="sibTrans" cxnId="{FC6D1632-6D33-4650-8AAB-BB3DC27FA22E}">
      <dgm:prSet/>
      <dgm:spPr/>
      <dgm:t>
        <a:bodyPr/>
        <a:lstStyle/>
        <a:p>
          <a:endParaRPr lang="en-US"/>
        </a:p>
      </dgm:t>
    </dgm:pt>
    <dgm:pt modelId="{8BC33876-1D9F-427E-AC85-926024A6B9C3}">
      <dgm:prSet/>
      <dgm:spPr/>
      <dgm:t>
        <a:bodyPr/>
        <a:lstStyle/>
        <a:p>
          <a:pPr rtl="0"/>
          <a:r>
            <a:rPr lang="en-US" noProof="0" dirty="0" smtClean="0"/>
            <a:t>You can follow your cargo w</a:t>
          </a:r>
          <a:r>
            <a:rPr lang="tr-TR" noProof="0" dirty="0" smtClean="0"/>
            <a:t>i</a:t>
          </a:r>
          <a:r>
            <a:rPr lang="en-US" noProof="0" dirty="0" err="1" smtClean="0"/>
            <a:t>th</a:t>
          </a:r>
          <a:r>
            <a:rPr lang="en-US" noProof="0" dirty="0" smtClean="0"/>
            <a:t> that track number from the follow</a:t>
          </a:r>
          <a:r>
            <a:rPr lang="tr-TR" noProof="0" dirty="0" smtClean="0"/>
            <a:t>i</a:t>
          </a:r>
          <a:r>
            <a:rPr lang="en-US" noProof="0" dirty="0" err="1" smtClean="0"/>
            <a:t>ng</a:t>
          </a:r>
          <a:r>
            <a:rPr lang="en-US" noProof="0" dirty="0" smtClean="0"/>
            <a:t> l</a:t>
          </a:r>
          <a:r>
            <a:rPr lang="tr-TR" noProof="0" dirty="0" smtClean="0"/>
            <a:t>i</a:t>
          </a:r>
          <a:r>
            <a:rPr lang="en-US" noProof="0" dirty="0" err="1" smtClean="0"/>
            <a:t>nk</a:t>
          </a:r>
          <a:r>
            <a:rPr lang="en-US" noProof="0" dirty="0" smtClean="0"/>
            <a:t>;</a:t>
          </a:r>
          <a:endParaRPr lang="en-US" noProof="0" dirty="0"/>
        </a:p>
      </dgm:t>
    </dgm:pt>
    <dgm:pt modelId="{DD32E4E2-75C2-4587-9B6F-DB2E2EDDE6D5}" type="parTrans" cxnId="{BD03B872-5D5D-4D7F-BCFC-5197120275BB}">
      <dgm:prSet/>
      <dgm:spPr/>
      <dgm:t>
        <a:bodyPr/>
        <a:lstStyle/>
        <a:p>
          <a:endParaRPr lang="en-US"/>
        </a:p>
      </dgm:t>
    </dgm:pt>
    <dgm:pt modelId="{5C7E6840-CF6F-4C31-98A2-952C7FE95B54}" type="sibTrans" cxnId="{BD03B872-5D5D-4D7F-BCFC-5197120275BB}">
      <dgm:prSet/>
      <dgm:spPr/>
      <dgm:t>
        <a:bodyPr/>
        <a:lstStyle/>
        <a:p>
          <a:endParaRPr lang="en-US"/>
        </a:p>
      </dgm:t>
    </dgm:pt>
    <dgm:pt modelId="{80FB7A0A-4395-4C4F-A610-500CDAF34F3A}">
      <dgm:prSet/>
      <dgm:spPr/>
      <dgm:t>
        <a:bodyPr/>
        <a:lstStyle/>
        <a:p>
          <a:pPr rtl="0"/>
          <a:r>
            <a:rPr lang="tr-TR" dirty="0" smtClean="0">
              <a:hlinkClick xmlns:r="http://schemas.openxmlformats.org/officeDocument/2006/relationships" r:id="rId1"/>
            </a:rPr>
            <a:t>http://www1.ptt.gov.tr/tr/interaktif/kayitliposta_yeniweb221214.php</a:t>
          </a:r>
          <a:endParaRPr lang="en-US" dirty="0"/>
        </a:p>
      </dgm:t>
    </dgm:pt>
    <dgm:pt modelId="{CE230F9C-0487-43CA-B0C2-0B591C4C1529}" type="parTrans" cxnId="{8D5B0D40-FB56-48E8-A224-1B641F02C6F5}">
      <dgm:prSet/>
      <dgm:spPr/>
      <dgm:t>
        <a:bodyPr/>
        <a:lstStyle/>
        <a:p>
          <a:endParaRPr lang="en-US"/>
        </a:p>
      </dgm:t>
    </dgm:pt>
    <dgm:pt modelId="{C89CD35A-9573-4055-9BA2-11CD53DD1CD9}" type="sibTrans" cxnId="{8D5B0D40-FB56-48E8-A224-1B641F02C6F5}">
      <dgm:prSet/>
      <dgm:spPr/>
      <dgm:t>
        <a:bodyPr/>
        <a:lstStyle/>
        <a:p>
          <a:endParaRPr lang="en-US"/>
        </a:p>
      </dgm:t>
    </dgm:pt>
    <dgm:pt modelId="{24F42970-2791-4C07-A724-B97AC67B0DF9}" type="pres">
      <dgm:prSet presAssocID="{2304A2B2-B36A-4965-BFEC-81D401A43EA0}" presName="linear" presStyleCnt="0">
        <dgm:presLayoutVars>
          <dgm:animLvl val="lvl"/>
          <dgm:resizeHandles val="exact"/>
        </dgm:presLayoutVars>
      </dgm:prSet>
      <dgm:spPr/>
      <dgm:t>
        <a:bodyPr/>
        <a:lstStyle/>
        <a:p>
          <a:endParaRPr lang="en-US"/>
        </a:p>
      </dgm:t>
    </dgm:pt>
    <dgm:pt modelId="{64C6B30F-BC83-4B1B-9EE8-E75757B3273F}" type="pres">
      <dgm:prSet presAssocID="{DD24C516-598C-4ACE-AB9D-2D6E35DACC37}" presName="parentText" presStyleLbl="node1" presStyleIdx="0" presStyleCnt="3" custLinFactY="-184397" custLinFactNeighborX="-1790" custLinFactNeighborY="-200000">
        <dgm:presLayoutVars>
          <dgm:chMax val="0"/>
          <dgm:bulletEnabled val="1"/>
        </dgm:presLayoutVars>
      </dgm:prSet>
      <dgm:spPr/>
      <dgm:t>
        <a:bodyPr/>
        <a:lstStyle/>
        <a:p>
          <a:endParaRPr lang="en-US"/>
        </a:p>
      </dgm:t>
    </dgm:pt>
    <dgm:pt modelId="{783745D4-6557-4FBC-B51F-87F692DA2455}" type="pres">
      <dgm:prSet presAssocID="{E06B40B4-FE49-46CB-9847-E1E8E850F199}" presName="spacer" presStyleCnt="0"/>
      <dgm:spPr/>
    </dgm:pt>
    <dgm:pt modelId="{081CE318-A6A3-4E66-BD22-60C20A304065}" type="pres">
      <dgm:prSet presAssocID="{8BC33876-1D9F-427E-AC85-926024A6B9C3}" presName="parentText" presStyleLbl="node1" presStyleIdx="1" presStyleCnt="3" custLinFactY="-195805" custLinFactNeighborX="139" custLinFactNeighborY="-200000">
        <dgm:presLayoutVars>
          <dgm:chMax val="0"/>
          <dgm:bulletEnabled val="1"/>
        </dgm:presLayoutVars>
      </dgm:prSet>
      <dgm:spPr/>
      <dgm:t>
        <a:bodyPr/>
        <a:lstStyle/>
        <a:p>
          <a:endParaRPr lang="en-US"/>
        </a:p>
      </dgm:t>
    </dgm:pt>
    <dgm:pt modelId="{587DE061-6A2C-4C76-BFF0-0D8E35CE955C}" type="pres">
      <dgm:prSet presAssocID="{5C7E6840-CF6F-4C31-98A2-952C7FE95B54}" presName="spacer" presStyleCnt="0"/>
      <dgm:spPr/>
    </dgm:pt>
    <dgm:pt modelId="{E3FE0DC5-AE11-4F5D-85E4-4D86C8A69AEA}" type="pres">
      <dgm:prSet presAssocID="{80FB7A0A-4395-4C4F-A610-500CDAF34F3A}" presName="parentText" presStyleLbl="node1" presStyleIdx="2" presStyleCnt="3" custLinFactY="-200000" custLinFactNeighborX="709" custLinFactNeighborY="-299636">
        <dgm:presLayoutVars>
          <dgm:chMax val="0"/>
          <dgm:bulletEnabled val="1"/>
        </dgm:presLayoutVars>
      </dgm:prSet>
      <dgm:spPr/>
      <dgm:t>
        <a:bodyPr/>
        <a:lstStyle/>
        <a:p>
          <a:endParaRPr lang="en-US"/>
        </a:p>
      </dgm:t>
    </dgm:pt>
  </dgm:ptLst>
  <dgm:cxnLst>
    <dgm:cxn modelId="{A28F70CB-EA27-473B-BD01-6F67901A8BF1}" type="presOf" srcId="{80FB7A0A-4395-4C4F-A610-500CDAF34F3A}" destId="{E3FE0DC5-AE11-4F5D-85E4-4D86C8A69AEA}" srcOrd="0" destOrd="0" presId="urn:microsoft.com/office/officeart/2005/8/layout/vList2"/>
    <dgm:cxn modelId="{BD03B872-5D5D-4D7F-BCFC-5197120275BB}" srcId="{2304A2B2-B36A-4965-BFEC-81D401A43EA0}" destId="{8BC33876-1D9F-427E-AC85-926024A6B9C3}" srcOrd="1" destOrd="0" parTransId="{DD32E4E2-75C2-4587-9B6F-DB2E2EDDE6D5}" sibTransId="{5C7E6840-CF6F-4C31-98A2-952C7FE95B54}"/>
    <dgm:cxn modelId="{56C49895-3DEB-4CC3-8D02-3429D107C632}" type="presOf" srcId="{8BC33876-1D9F-427E-AC85-926024A6B9C3}" destId="{081CE318-A6A3-4E66-BD22-60C20A304065}" srcOrd="0" destOrd="0" presId="urn:microsoft.com/office/officeart/2005/8/layout/vList2"/>
    <dgm:cxn modelId="{C3011215-CA9C-46E0-A738-3C1F515C3E22}" type="presOf" srcId="{2304A2B2-B36A-4965-BFEC-81D401A43EA0}" destId="{24F42970-2791-4C07-A724-B97AC67B0DF9}" srcOrd="0" destOrd="0" presId="urn:microsoft.com/office/officeart/2005/8/layout/vList2"/>
    <dgm:cxn modelId="{8D5B0D40-FB56-48E8-A224-1B641F02C6F5}" srcId="{2304A2B2-B36A-4965-BFEC-81D401A43EA0}" destId="{80FB7A0A-4395-4C4F-A610-500CDAF34F3A}" srcOrd="2" destOrd="0" parTransId="{CE230F9C-0487-43CA-B0C2-0B591C4C1529}" sibTransId="{C89CD35A-9573-4055-9BA2-11CD53DD1CD9}"/>
    <dgm:cxn modelId="{E342AD97-6F52-42C2-8299-DD1187E7AB66}" type="presOf" srcId="{DD24C516-598C-4ACE-AB9D-2D6E35DACC37}" destId="{64C6B30F-BC83-4B1B-9EE8-E75757B3273F}" srcOrd="0" destOrd="0" presId="urn:microsoft.com/office/officeart/2005/8/layout/vList2"/>
    <dgm:cxn modelId="{FC6D1632-6D33-4650-8AAB-BB3DC27FA22E}" srcId="{2304A2B2-B36A-4965-BFEC-81D401A43EA0}" destId="{DD24C516-598C-4ACE-AB9D-2D6E35DACC37}" srcOrd="0" destOrd="0" parTransId="{85B42C1D-F70E-4186-8109-912E0A67AD71}" sibTransId="{E06B40B4-FE49-46CB-9847-E1E8E850F199}"/>
    <dgm:cxn modelId="{54D42E08-D7D3-404D-98D1-73170FBE165A}" type="presParOf" srcId="{24F42970-2791-4C07-A724-B97AC67B0DF9}" destId="{64C6B30F-BC83-4B1B-9EE8-E75757B3273F}" srcOrd="0" destOrd="0" presId="urn:microsoft.com/office/officeart/2005/8/layout/vList2"/>
    <dgm:cxn modelId="{DF424B93-1DA0-4E20-B147-0B19D91265F3}" type="presParOf" srcId="{24F42970-2791-4C07-A724-B97AC67B0DF9}" destId="{783745D4-6557-4FBC-B51F-87F692DA2455}" srcOrd="1" destOrd="0" presId="urn:microsoft.com/office/officeart/2005/8/layout/vList2"/>
    <dgm:cxn modelId="{34DE44CE-B19E-421F-AA8E-D888CA7EDE10}" type="presParOf" srcId="{24F42970-2791-4C07-A724-B97AC67B0DF9}" destId="{081CE318-A6A3-4E66-BD22-60C20A304065}" srcOrd="2" destOrd="0" presId="urn:microsoft.com/office/officeart/2005/8/layout/vList2"/>
    <dgm:cxn modelId="{35E56727-43EE-469D-90DA-6FEFB70CBA3A}" type="presParOf" srcId="{24F42970-2791-4C07-A724-B97AC67B0DF9}" destId="{587DE061-6A2C-4C76-BFF0-0D8E35CE955C}" srcOrd="3" destOrd="0" presId="urn:microsoft.com/office/officeart/2005/8/layout/vList2"/>
    <dgm:cxn modelId="{88F989B8-FDCD-425D-A4E9-519BBD044463}" type="presParOf" srcId="{24F42970-2791-4C07-A724-B97AC67B0DF9}" destId="{E3FE0DC5-AE11-4F5D-85E4-4D86C8A69A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47C2523-6F56-4475-8975-C03894DE8F90}"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en-US"/>
        </a:p>
      </dgm:t>
    </dgm:pt>
    <dgm:pt modelId="{A5A6B1B0-C159-43A8-B56D-4EB8D85ED302}">
      <dgm:prSet/>
      <dgm:spPr/>
      <dgm:t>
        <a:bodyPr/>
        <a:lstStyle/>
        <a:p>
          <a:pPr rtl="0"/>
          <a:r>
            <a:rPr lang="tr-TR" dirty="0" err="1" smtClean="0"/>
            <a:t>Those</a:t>
          </a:r>
          <a:r>
            <a:rPr lang="tr-TR" dirty="0" smtClean="0"/>
            <a:t> </a:t>
          </a:r>
          <a:r>
            <a:rPr lang="tr-TR" dirty="0" err="1" smtClean="0"/>
            <a:t>who</a:t>
          </a:r>
          <a:r>
            <a:rPr lang="tr-TR" dirty="0" smtClean="0"/>
            <a:t> </a:t>
          </a:r>
          <a:r>
            <a:rPr lang="tr-TR" dirty="0" err="1" smtClean="0"/>
            <a:t>have</a:t>
          </a:r>
          <a:r>
            <a:rPr lang="tr-TR" dirty="0" smtClean="0"/>
            <a:t> a </a:t>
          </a:r>
          <a:r>
            <a:rPr lang="tr-TR" dirty="0" err="1" smtClean="0"/>
            <a:t>student</a:t>
          </a:r>
          <a:r>
            <a:rPr lang="tr-TR" dirty="0" smtClean="0"/>
            <a:t> </a:t>
          </a:r>
          <a:r>
            <a:rPr lang="tr-TR" dirty="0" err="1" smtClean="0"/>
            <a:t>residence</a:t>
          </a:r>
          <a:r>
            <a:rPr lang="tr-TR" dirty="0" smtClean="0"/>
            <a:t> </a:t>
          </a:r>
          <a:r>
            <a:rPr lang="tr-TR" dirty="0" err="1" smtClean="0"/>
            <a:t>permıt</a:t>
          </a:r>
          <a:r>
            <a:rPr lang="tr-TR" dirty="0" smtClean="0"/>
            <a:t> and </a:t>
          </a:r>
          <a:r>
            <a:rPr lang="tr-TR" dirty="0" err="1" smtClean="0"/>
            <a:t>change</a:t>
          </a:r>
          <a:r>
            <a:rPr lang="tr-TR" dirty="0" smtClean="0"/>
            <a:t> </a:t>
          </a:r>
          <a:r>
            <a:rPr lang="tr-TR" dirty="0" err="1" smtClean="0"/>
            <a:t>their</a:t>
          </a:r>
          <a:r>
            <a:rPr lang="tr-TR" dirty="0" smtClean="0"/>
            <a:t> </a:t>
          </a:r>
          <a:r>
            <a:rPr lang="tr-TR" dirty="0" err="1" smtClean="0"/>
            <a:t>university</a:t>
          </a:r>
          <a:r>
            <a:rPr lang="tr-TR" dirty="0" smtClean="0"/>
            <a:t> </a:t>
          </a:r>
          <a:r>
            <a:rPr lang="tr-TR" dirty="0" err="1" smtClean="0"/>
            <a:t>have</a:t>
          </a:r>
          <a:r>
            <a:rPr lang="tr-TR" dirty="0" smtClean="0"/>
            <a:t> </a:t>
          </a:r>
          <a:r>
            <a:rPr lang="tr-TR" dirty="0" err="1" smtClean="0"/>
            <a:t>to</a:t>
          </a:r>
          <a:r>
            <a:rPr lang="tr-TR" dirty="0" smtClean="0"/>
            <a:t> </a:t>
          </a:r>
          <a:r>
            <a:rPr lang="tr-TR" dirty="0" err="1" smtClean="0"/>
            <a:t>apply</a:t>
          </a:r>
          <a:r>
            <a:rPr lang="tr-TR" dirty="0" smtClean="0"/>
            <a:t> </a:t>
          </a:r>
          <a:r>
            <a:rPr lang="tr-TR" dirty="0" err="1" smtClean="0"/>
            <a:t>residence</a:t>
          </a:r>
          <a:r>
            <a:rPr lang="tr-TR" dirty="0" smtClean="0"/>
            <a:t> </a:t>
          </a:r>
          <a:r>
            <a:rPr lang="tr-TR" dirty="0" err="1" smtClean="0"/>
            <a:t>permit</a:t>
          </a:r>
          <a:r>
            <a:rPr lang="tr-TR" dirty="0" smtClean="0"/>
            <a:t> </a:t>
          </a:r>
          <a:r>
            <a:rPr lang="tr-TR" dirty="0" err="1" smtClean="0"/>
            <a:t>again</a:t>
          </a:r>
          <a:r>
            <a:rPr lang="tr-TR" dirty="0" smtClean="0"/>
            <a:t> as a </a:t>
          </a:r>
          <a:r>
            <a:rPr lang="tr-TR" b="1" i="1" dirty="0" err="1" smtClean="0"/>
            <a:t>first</a:t>
          </a:r>
          <a:r>
            <a:rPr lang="tr-TR" b="1" i="1" dirty="0" smtClean="0"/>
            <a:t> </a:t>
          </a:r>
          <a:r>
            <a:rPr lang="tr-TR" b="1" i="1" dirty="0" err="1" smtClean="0"/>
            <a:t>application</a:t>
          </a:r>
          <a:r>
            <a:rPr lang="tr-TR" b="1" i="1" dirty="0" smtClean="0"/>
            <a:t> in ten </a:t>
          </a:r>
          <a:r>
            <a:rPr lang="tr-TR" b="1" i="1" dirty="0" err="1" smtClean="0"/>
            <a:t>days</a:t>
          </a:r>
          <a:r>
            <a:rPr lang="tr-TR" b="1" i="1" dirty="0" smtClean="0"/>
            <a:t> </a:t>
          </a:r>
          <a:r>
            <a:rPr lang="tr-TR" dirty="0" smtClean="0"/>
            <a:t>of</a:t>
          </a:r>
          <a:r>
            <a:rPr lang="tr-TR" b="1" i="1" dirty="0" smtClean="0"/>
            <a:t> </a:t>
          </a:r>
          <a:r>
            <a:rPr lang="tr-TR" dirty="0" err="1" smtClean="0"/>
            <a:t>withdrawal</a:t>
          </a:r>
          <a:r>
            <a:rPr lang="tr-TR" dirty="0" smtClean="0"/>
            <a:t> </a:t>
          </a:r>
          <a:r>
            <a:rPr lang="tr-TR" dirty="0" err="1" smtClean="0"/>
            <a:t>from</a:t>
          </a:r>
          <a:r>
            <a:rPr lang="tr-TR" dirty="0" smtClean="0"/>
            <a:t> </a:t>
          </a:r>
          <a:r>
            <a:rPr lang="tr-TR" dirty="0" err="1" smtClean="0"/>
            <a:t>preivous</a:t>
          </a:r>
          <a:r>
            <a:rPr lang="tr-TR" dirty="0" smtClean="0"/>
            <a:t> </a:t>
          </a:r>
          <a:r>
            <a:rPr lang="tr-TR" dirty="0" err="1" smtClean="0"/>
            <a:t>university</a:t>
          </a:r>
          <a:endParaRPr lang="en-US" dirty="0"/>
        </a:p>
      </dgm:t>
    </dgm:pt>
    <dgm:pt modelId="{33FB5C16-D65F-46B7-A307-F78C633CFE24}" type="parTrans" cxnId="{D5D3C415-6ECA-41DF-B202-DF6EAF16934E}">
      <dgm:prSet/>
      <dgm:spPr/>
      <dgm:t>
        <a:bodyPr/>
        <a:lstStyle/>
        <a:p>
          <a:endParaRPr lang="en-US"/>
        </a:p>
      </dgm:t>
    </dgm:pt>
    <dgm:pt modelId="{5920EB94-31C3-48C2-8A2E-E7E5C7CA426C}" type="sibTrans" cxnId="{D5D3C415-6ECA-41DF-B202-DF6EAF16934E}">
      <dgm:prSet/>
      <dgm:spPr/>
      <dgm:t>
        <a:bodyPr/>
        <a:lstStyle/>
        <a:p>
          <a:endParaRPr lang="en-US"/>
        </a:p>
      </dgm:t>
    </dgm:pt>
    <dgm:pt modelId="{5FE7F9F2-FD52-4611-B4F7-7B82478A920E}">
      <dgm:prSet/>
      <dgm:spPr/>
      <dgm:t>
        <a:bodyPr/>
        <a:lstStyle/>
        <a:p>
          <a:pPr rtl="0"/>
          <a:r>
            <a:rPr lang="tr-TR" dirty="0" err="1" smtClean="0"/>
            <a:t>Those</a:t>
          </a:r>
          <a:r>
            <a:rPr lang="tr-TR" dirty="0" smtClean="0"/>
            <a:t> </a:t>
          </a:r>
          <a:r>
            <a:rPr lang="tr-TR" dirty="0" err="1" smtClean="0"/>
            <a:t>who</a:t>
          </a:r>
          <a:r>
            <a:rPr lang="tr-TR" dirty="0" smtClean="0"/>
            <a:t> </a:t>
          </a:r>
          <a:r>
            <a:rPr lang="tr-TR" dirty="0" err="1" smtClean="0"/>
            <a:t>have</a:t>
          </a:r>
          <a:r>
            <a:rPr lang="tr-TR" dirty="0" smtClean="0"/>
            <a:t> </a:t>
          </a:r>
          <a:r>
            <a:rPr lang="tr-TR" dirty="0" err="1" smtClean="0"/>
            <a:t>short</a:t>
          </a:r>
          <a:r>
            <a:rPr lang="tr-TR" dirty="0" smtClean="0"/>
            <a:t> </a:t>
          </a:r>
          <a:r>
            <a:rPr lang="tr-TR" dirty="0" err="1" smtClean="0"/>
            <a:t>term</a:t>
          </a:r>
          <a:r>
            <a:rPr lang="tr-TR" dirty="0" smtClean="0"/>
            <a:t> </a:t>
          </a:r>
          <a:r>
            <a:rPr lang="tr-TR" dirty="0" err="1" smtClean="0"/>
            <a:t>residence</a:t>
          </a:r>
          <a:r>
            <a:rPr lang="tr-TR" dirty="0" smtClean="0"/>
            <a:t> </a:t>
          </a:r>
          <a:r>
            <a:rPr lang="tr-TR" dirty="0" err="1" smtClean="0"/>
            <a:t>permit</a:t>
          </a:r>
          <a:r>
            <a:rPr lang="tr-TR" dirty="0" smtClean="0"/>
            <a:t> </a:t>
          </a:r>
          <a:r>
            <a:rPr lang="tr-TR" dirty="0" err="1" smtClean="0"/>
            <a:t>have</a:t>
          </a:r>
          <a:r>
            <a:rPr lang="tr-TR" dirty="0" smtClean="0"/>
            <a:t> </a:t>
          </a:r>
          <a:r>
            <a:rPr lang="tr-TR" dirty="0" err="1" smtClean="0"/>
            <a:t>to</a:t>
          </a:r>
          <a:r>
            <a:rPr lang="tr-TR" dirty="0" smtClean="0"/>
            <a:t> </a:t>
          </a:r>
          <a:r>
            <a:rPr lang="tr-TR" dirty="0" err="1" smtClean="0"/>
            <a:t>apply</a:t>
          </a:r>
          <a:r>
            <a:rPr lang="tr-TR" dirty="0" smtClean="0"/>
            <a:t> </a:t>
          </a:r>
          <a:r>
            <a:rPr lang="tr-TR" dirty="0" err="1" smtClean="0"/>
            <a:t>residence</a:t>
          </a:r>
          <a:r>
            <a:rPr lang="tr-TR" dirty="0" smtClean="0"/>
            <a:t> </a:t>
          </a:r>
          <a:r>
            <a:rPr lang="tr-TR" dirty="0" err="1" smtClean="0"/>
            <a:t>permit</a:t>
          </a:r>
          <a:r>
            <a:rPr lang="tr-TR" dirty="0" smtClean="0"/>
            <a:t> </a:t>
          </a:r>
          <a:r>
            <a:rPr lang="tr-TR" dirty="0" err="1" smtClean="0"/>
            <a:t>again</a:t>
          </a:r>
          <a:r>
            <a:rPr lang="tr-TR" dirty="0" smtClean="0"/>
            <a:t> as </a:t>
          </a:r>
          <a:r>
            <a:rPr lang="tr-TR" b="1" i="1" dirty="0" err="1" smtClean="0"/>
            <a:t>first</a:t>
          </a:r>
          <a:r>
            <a:rPr lang="tr-TR" b="1" i="1" dirty="0" smtClean="0"/>
            <a:t> </a:t>
          </a:r>
          <a:r>
            <a:rPr lang="tr-TR" b="1" i="1" dirty="0" err="1" smtClean="0"/>
            <a:t>application</a:t>
          </a:r>
          <a:r>
            <a:rPr lang="tr-TR" b="1" i="1" dirty="0" smtClean="0"/>
            <a:t> </a:t>
          </a:r>
          <a:r>
            <a:rPr lang="tr-TR" dirty="0" err="1" smtClean="0"/>
            <a:t>after</a:t>
          </a:r>
          <a:r>
            <a:rPr lang="tr-TR" dirty="0" smtClean="0"/>
            <a:t> </a:t>
          </a:r>
          <a:r>
            <a:rPr lang="tr-TR" dirty="0" err="1" smtClean="0"/>
            <a:t>registration</a:t>
          </a:r>
          <a:r>
            <a:rPr lang="tr-TR" dirty="0" smtClean="0"/>
            <a:t> </a:t>
          </a:r>
          <a:r>
            <a:rPr lang="tr-TR" dirty="0" err="1" smtClean="0"/>
            <a:t>to</a:t>
          </a:r>
          <a:r>
            <a:rPr lang="tr-TR" dirty="0" smtClean="0"/>
            <a:t> a </a:t>
          </a:r>
          <a:r>
            <a:rPr lang="tr-TR" dirty="0" err="1" smtClean="0"/>
            <a:t>Bachelor</a:t>
          </a:r>
          <a:r>
            <a:rPr lang="tr-TR" dirty="0" smtClean="0"/>
            <a:t> </a:t>
          </a:r>
          <a:r>
            <a:rPr lang="tr-TR" dirty="0" err="1" smtClean="0"/>
            <a:t>or</a:t>
          </a:r>
          <a:r>
            <a:rPr lang="tr-TR" dirty="0" smtClean="0"/>
            <a:t> Master/PHD </a:t>
          </a:r>
          <a:r>
            <a:rPr lang="tr-TR" dirty="0" err="1" smtClean="0"/>
            <a:t>degree</a:t>
          </a:r>
          <a:r>
            <a:rPr lang="tr-TR" dirty="0" smtClean="0"/>
            <a:t> </a:t>
          </a:r>
          <a:r>
            <a:rPr lang="tr-TR" dirty="0" err="1" smtClean="0"/>
            <a:t>programs</a:t>
          </a:r>
          <a:endParaRPr lang="en-US" dirty="0"/>
        </a:p>
      </dgm:t>
    </dgm:pt>
    <dgm:pt modelId="{F6808997-8FA7-498B-9662-800099FE5BBE}" type="parTrans" cxnId="{7D9A8A6D-A0DF-4670-80AE-A391B0C3615B}">
      <dgm:prSet/>
      <dgm:spPr/>
      <dgm:t>
        <a:bodyPr/>
        <a:lstStyle/>
        <a:p>
          <a:endParaRPr lang="en-US"/>
        </a:p>
      </dgm:t>
    </dgm:pt>
    <dgm:pt modelId="{89037757-7749-4A7C-8F90-C686359CA8BB}" type="sibTrans" cxnId="{7D9A8A6D-A0DF-4670-80AE-A391B0C3615B}">
      <dgm:prSet/>
      <dgm:spPr/>
      <dgm:t>
        <a:bodyPr/>
        <a:lstStyle/>
        <a:p>
          <a:endParaRPr lang="en-US"/>
        </a:p>
      </dgm:t>
    </dgm:pt>
    <dgm:pt modelId="{40C29739-D2DE-47B9-BD0D-D41DA7D79B4C}" type="pres">
      <dgm:prSet presAssocID="{247C2523-6F56-4475-8975-C03894DE8F90}" presName="compositeShape" presStyleCnt="0">
        <dgm:presLayoutVars>
          <dgm:chMax val="7"/>
          <dgm:dir/>
          <dgm:resizeHandles val="exact"/>
        </dgm:presLayoutVars>
      </dgm:prSet>
      <dgm:spPr/>
      <dgm:t>
        <a:bodyPr/>
        <a:lstStyle/>
        <a:p>
          <a:endParaRPr lang="en-US"/>
        </a:p>
      </dgm:t>
    </dgm:pt>
    <dgm:pt modelId="{C754BBF1-D4EF-4351-B5EA-65819E0FC8E8}" type="pres">
      <dgm:prSet presAssocID="{A5A6B1B0-C159-43A8-B56D-4EB8D85ED302}" presName="circ1" presStyleLbl="vennNode1" presStyleIdx="0" presStyleCnt="2"/>
      <dgm:spPr/>
      <dgm:t>
        <a:bodyPr/>
        <a:lstStyle/>
        <a:p>
          <a:endParaRPr lang="en-US"/>
        </a:p>
      </dgm:t>
    </dgm:pt>
    <dgm:pt modelId="{074DB42C-2153-4362-A332-8D94124AEE6E}" type="pres">
      <dgm:prSet presAssocID="{A5A6B1B0-C159-43A8-B56D-4EB8D85ED302}" presName="circ1Tx" presStyleLbl="revTx" presStyleIdx="0" presStyleCnt="0">
        <dgm:presLayoutVars>
          <dgm:chMax val="0"/>
          <dgm:chPref val="0"/>
          <dgm:bulletEnabled val="1"/>
        </dgm:presLayoutVars>
      </dgm:prSet>
      <dgm:spPr/>
      <dgm:t>
        <a:bodyPr/>
        <a:lstStyle/>
        <a:p>
          <a:endParaRPr lang="en-US"/>
        </a:p>
      </dgm:t>
    </dgm:pt>
    <dgm:pt modelId="{25866661-7D65-46D1-8877-2F0B7E9EEBF7}" type="pres">
      <dgm:prSet presAssocID="{5FE7F9F2-FD52-4611-B4F7-7B82478A920E}" presName="circ2" presStyleLbl="vennNode1" presStyleIdx="1" presStyleCnt="2"/>
      <dgm:spPr/>
      <dgm:t>
        <a:bodyPr/>
        <a:lstStyle/>
        <a:p>
          <a:endParaRPr lang="en-US"/>
        </a:p>
      </dgm:t>
    </dgm:pt>
    <dgm:pt modelId="{8948800E-A7C7-4226-84EC-2CDC324549BE}" type="pres">
      <dgm:prSet presAssocID="{5FE7F9F2-FD52-4611-B4F7-7B82478A920E}" presName="circ2Tx" presStyleLbl="revTx" presStyleIdx="0" presStyleCnt="0">
        <dgm:presLayoutVars>
          <dgm:chMax val="0"/>
          <dgm:chPref val="0"/>
          <dgm:bulletEnabled val="1"/>
        </dgm:presLayoutVars>
      </dgm:prSet>
      <dgm:spPr/>
      <dgm:t>
        <a:bodyPr/>
        <a:lstStyle/>
        <a:p>
          <a:endParaRPr lang="en-US"/>
        </a:p>
      </dgm:t>
    </dgm:pt>
  </dgm:ptLst>
  <dgm:cxnLst>
    <dgm:cxn modelId="{DDC419CB-D217-46EB-ADA2-3AE6651E32A6}" type="presOf" srcId="{5FE7F9F2-FD52-4611-B4F7-7B82478A920E}" destId="{25866661-7D65-46D1-8877-2F0B7E9EEBF7}" srcOrd="0" destOrd="0" presId="urn:microsoft.com/office/officeart/2005/8/layout/venn1"/>
    <dgm:cxn modelId="{95705D71-0065-487D-891A-DEC9C8D4EA94}" type="presOf" srcId="{A5A6B1B0-C159-43A8-B56D-4EB8D85ED302}" destId="{074DB42C-2153-4362-A332-8D94124AEE6E}" srcOrd="1" destOrd="0" presId="urn:microsoft.com/office/officeart/2005/8/layout/venn1"/>
    <dgm:cxn modelId="{7957AE6E-A5C2-49D2-A361-9BB8A4D4D13D}" type="presOf" srcId="{247C2523-6F56-4475-8975-C03894DE8F90}" destId="{40C29739-D2DE-47B9-BD0D-D41DA7D79B4C}" srcOrd="0" destOrd="0" presId="urn:microsoft.com/office/officeart/2005/8/layout/venn1"/>
    <dgm:cxn modelId="{D5D3C415-6ECA-41DF-B202-DF6EAF16934E}" srcId="{247C2523-6F56-4475-8975-C03894DE8F90}" destId="{A5A6B1B0-C159-43A8-B56D-4EB8D85ED302}" srcOrd="0" destOrd="0" parTransId="{33FB5C16-D65F-46B7-A307-F78C633CFE24}" sibTransId="{5920EB94-31C3-48C2-8A2E-E7E5C7CA426C}"/>
    <dgm:cxn modelId="{909C71D9-9D1C-4E33-BAA5-C71EA3E1FB68}" type="presOf" srcId="{A5A6B1B0-C159-43A8-B56D-4EB8D85ED302}" destId="{C754BBF1-D4EF-4351-B5EA-65819E0FC8E8}" srcOrd="0" destOrd="0" presId="urn:microsoft.com/office/officeart/2005/8/layout/venn1"/>
    <dgm:cxn modelId="{0DE3F302-209A-4447-81BC-D0BD6522076E}" type="presOf" srcId="{5FE7F9F2-FD52-4611-B4F7-7B82478A920E}" destId="{8948800E-A7C7-4226-84EC-2CDC324549BE}" srcOrd="1" destOrd="0" presId="urn:microsoft.com/office/officeart/2005/8/layout/venn1"/>
    <dgm:cxn modelId="{7D9A8A6D-A0DF-4670-80AE-A391B0C3615B}" srcId="{247C2523-6F56-4475-8975-C03894DE8F90}" destId="{5FE7F9F2-FD52-4611-B4F7-7B82478A920E}" srcOrd="1" destOrd="0" parTransId="{F6808997-8FA7-498B-9662-800099FE5BBE}" sibTransId="{89037757-7749-4A7C-8F90-C686359CA8BB}"/>
    <dgm:cxn modelId="{B0084A37-85FB-4014-8C94-903E361800DE}" type="presParOf" srcId="{40C29739-D2DE-47B9-BD0D-D41DA7D79B4C}" destId="{C754BBF1-D4EF-4351-B5EA-65819E0FC8E8}" srcOrd="0" destOrd="0" presId="urn:microsoft.com/office/officeart/2005/8/layout/venn1"/>
    <dgm:cxn modelId="{C44D183B-FBAC-4A41-952C-FF3FF2982FC2}" type="presParOf" srcId="{40C29739-D2DE-47B9-BD0D-D41DA7D79B4C}" destId="{074DB42C-2153-4362-A332-8D94124AEE6E}" srcOrd="1" destOrd="0" presId="urn:microsoft.com/office/officeart/2005/8/layout/venn1"/>
    <dgm:cxn modelId="{B95AD85C-7B66-484F-A85C-E8AC0817EB89}" type="presParOf" srcId="{40C29739-D2DE-47B9-BD0D-D41DA7D79B4C}" destId="{25866661-7D65-46D1-8877-2F0B7E9EEBF7}" srcOrd="2" destOrd="0" presId="urn:microsoft.com/office/officeart/2005/8/layout/venn1"/>
    <dgm:cxn modelId="{27364B9F-BF30-4116-80A2-77F69FC6D2AF}" type="presParOf" srcId="{40C29739-D2DE-47B9-BD0D-D41DA7D79B4C}" destId="{8948800E-A7C7-4226-84EC-2CDC324549BE}"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EA457CF-4FB0-4F6D-A590-EBAF424D8A28}" type="doc">
      <dgm:prSet loTypeId="urn:microsoft.com/office/officeart/2005/8/layout/vList2" loCatId="list" qsTypeId="urn:microsoft.com/office/officeart/2005/8/quickstyle/simple4" qsCatId="simple" csTypeId="urn:microsoft.com/office/officeart/2005/8/colors/accent1_1" csCatId="accent1" phldr="1"/>
      <dgm:spPr/>
      <dgm:t>
        <a:bodyPr/>
        <a:lstStyle/>
        <a:p>
          <a:endParaRPr lang="en-US"/>
        </a:p>
      </dgm:t>
    </dgm:pt>
    <dgm:pt modelId="{8FEAADED-D92E-4059-BA5B-1F9FD942951C}">
      <dgm:prSet/>
      <dgm:spPr/>
      <dgm:t>
        <a:bodyPr/>
        <a:lstStyle/>
        <a:p>
          <a:pPr rtl="0"/>
          <a:r>
            <a:rPr lang="en-US" b="1" noProof="0" dirty="0" smtClean="0">
              <a:solidFill>
                <a:schemeClr val="tx2"/>
              </a:solidFill>
            </a:rPr>
            <a:t>You need to renew their residence permit at the </a:t>
          </a:r>
          <a:r>
            <a:rPr lang="en-US" b="1" noProof="0" dirty="0" smtClean="0">
              <a:solidFill>
                <a:srgbClr val="00B0F0"/>
              </a:solidFill>
            </a:rPr>
            <a:t>earliest 60 days before </a:t>
          </a:r>
          <a:r>
            <a:rPr lang="en-US" b="1" noProof="0" dirty="0" smtClean="0">
              <a:solidFill>
                <a:schemeClr val="tx2"/>
              </a:solidFill>
            </a:rPr>
            <a:t>the expiry date. You can renew it until its last date. For example your residences permit expiries on 31.12.2015; you can take appointment until 31.12.2015. </a:t>
          </a:r>
          <a:endParaRPr lang="en-US" b="1" noProof="0" dirty="0">
            <a:solidFill>
              <a:schemeClr val="tx2"/>
            </a:solidFill>
          </a:endParaRPr>
        </a:p>
      </dgm:t>
    </dgm:pt>
    <dgm:pt modelId="{1FE52F9E-4734-4F09-8807-858CCA491EAF}" type="parTrans" cxnId="{D77BACF7-ABCA-4B93-89F4-273D7D793511}">
      <dgm:prSet/>
      <dgm:spPr/>
      <dgm:t>
        <a:bodyPr/>
        <a:lstStyle/>
        <a:p>
          <a:endParaRPr lang="en-US"/>
        </a:p>
      </dgm:t>
    </dgm:pt>
    <dgm:pt modelId="{3727DB24-9A25-4D41-ABD2-BDC99CC6EC0B}" type="sibTrans" cxnId="{D77BACF7-ABCA-4B93-89F4-273D7D793511}">
      <dgm:prSet/>
      <dgm:spPr/>
      <dgm:t>
        <a:bodyPr/>
        <a:lstStyle/>
        <a:p>
          <a:endParaRPr lang="en-US"/>
        </a:p>
      </dgm:t>
    </dgm:pt>
    <dgm:pt modelId="{65B4088D-81B2-43CC-859A-E581DD9B23BC}">
      <dgm:prSet/>
      <dgm:spPr/>
      <dgm:t>
        <a:bodyPr/>
        <a:lstStyle/>
        <a:p>
          <a:r>
            <a:rPr lang="en-US" b="1" noProof="0" dirty="0">
              <a:solidFill>
                <a:schemeClr val="tx2"/>
              </a:solidFill>
            </a:rPr>
            <a:t>After making online application download </a:t>
          </a:r>
          <a:r>
            <a:rPr lang="en-US" b="1" i="1" u="sng" noProof="0" dirty="0" smtClean="0">
              <a:solidFill>
                <a:schemeClr val="tx2"/>
              </a:solidFill>
            </a:rPr>
            <a:t>DECLARAT</a:t>
          </a:r>
          <a:r>
            <a:rPr lang="tr-TR" b="1" i="1" u="sng" noProof="0" dirty="0" smtClean="0">
              <a:solidFill>
                <a:schemeClr val="tx2"/>
              </a:solidFill>
            </a:rPr>
            <a:t>I</a:t>
          </a:r>
          <a:r>
            <a:rPr lang="en-US" b="1" i="1" u="sng" noProof="0" dirty="0" smtClean="0">
              <a:solidFill>
                <a:schemeClr val="tx2"/>
              </a:solidFill>
            </a:rPr>
            <a:t>ON FOR STUDENT RES</a:t>
          </a:r>
          <a:r>
            <a:rPr lang="tr-TR" b="1" i="1" u="sng" noProof="0" dirty="0" smtClean="0">
              <a:solidFill>
                <a:schemeClr val="tx2"/>
              </a:solidFill>
            </a:rPr>
            <a:t>I</a:t>
          </a:r>
          <a:r>
            <a:rPr lang="en-US" b="1" i="1" u="sng" noProof="0" dirty="0" smtClean="0">
              <a:solidFill>
                <a:schemeClr val="tx2"/>
              </a:solidFill>
            </a:rPr>
            <a:t>DENCE PERM</a:t>
          </a:r>
          <a:r>
            <a:rPr lang="tr-TR" b="1" i="1" u="sng" noProof="0" dirty="0" smtClean="0">
              <a:solidFill>
                <a:schemeClr val="tx2"/>
              </a:solidFill>
            </a:rPr>
            <a:t>I</a:t>
          </a:r>
          <a:r>
            <a:rPr lang="en-US" b="1" i="1" u="sng" noProof="0" dirty="0" smtClean="0">
              <a:solidFill>
                <a:schemeClr val="tx2"/>
              </a:solidFill>
            </a:rPr>
            <a:t>T APPL</a:t>
          </a:r>
          <a:r>
            <a:rPr lang="tr-TR" b="1" i="1" u="sng" noProof="0" dirty="0" smtClean="0">
              <a:solidFill>
                <a:schemeClr val="tx2"/>
              </a:solidFill>
            </a:rPr>
            <a:t>I</a:t>
          </a:r>
          <a:r>
            <a:rPr lang="en-US" b="1" i="1" u="sng" noProof="0" dirty="0" smtClean="0">
              <a:solidFill>
                <a:schemeClr val="tx2"/>
              </a:solidFill>
            </a:rPr>
            <a:t>CAT</a:t>
          </a:r>
          <a:r>
            <a:rPr lang="tr-TR" b="1" i="1" u="sng" noProof="0" dirty="0" smtClean="0">
              <a:solidFill>
                <a:schemeClr val="tx2"/>
              </a:solidFill>
            </a:rPr>
            <a:t>I</a:t>
          </a:r>
          <a:r>
            <a:rPr lang="en-US" b="1" i="1" u="sng" noProof="0" dirty="0" smtClean="0">
              <a:solidFill>
                <a:schemeClr val="tx2"/>
              </a:solidFill>
            </a:rPr>
            <a:t>ON FORM</a:t>
          </a:r>
          <a:r>
            <a:rPr lang="tr-TR" b="1" i="1" u="sng" noProof="0" dirty="0" smtClean="0">
              <a:solidFill>
                <a:schemeClr val="tx2"/>
              </a:solidFill>
            </a:rPr>
            <a:t> </a:t>
          </a:r>
          <a:r>
            <a:rPr lang="en-US" b="1" noProof="0" dirty="0" smtClean="0">
              <a:solidFill>
                <a:schemeClr val="tx2"/>
              </a:solidFill>
            </a:rPr>
            <a:t>and </a:t>
          </a:r>
          <a:r>
            <a:rPr lang="en-US" b="1" i="1" u="sng" noProof="0" dirty="0">
              <a:solidFill>
                <a:schemeClr val="tx2"/>
              </a:solidFill>
            </a:rPr>
            <a:t>RESIDENCE PERMIT APPLICATION FORM. </a:t>
          </a:r>
        </a:p>
      </dgm:t>
    </dgm:pt>
    <dgm:pt modelId="{04CEC2DA-EECD-4DC3-864B-92DBF8DDB66F}" type="parTrans" cxnId="{653A2B63-263E-49FC-A9B0-8AC019671779}">
      <dgm:prSet/>
      <dgm:spPr/>
      <dgm:t>
        <a:bodyPr/>
        <a:lstStyle/>
        <a:p>
          <a:endParaRPr lang="en-US"/>
        </a:p>
      </dgm:t>
    </dgm:pt>
    <dgm:pt modelId="{87B4AE5E-2A3D-4208-8DB4-024F14FEB462}" type="sibTrans" cxnId="{653A2B63-263E-49FC-A9B0-8AC019671779}">
      <dgm:prSet/>
      <dgm:spPr/>
      <dgm:t>
        <a:bodyPr/>
        <a:lstStyle/>
        <a:p>
          <a:endParaRPr lang="en-US"/>
        </a:p>
      </dgm:t>
    </dgm:pt>
    <dgm:pt modelId="{DA2258C1-18A0-47D6-8B99-451EF91586F9}">
      <dgm:prSet/>
      <dgm:spPr/>
      <dgm:t>
        <a:bodyPr/>
        <a:lstStyle/>
        <a:p>
          <a:r>
            <a:rPr lang="tr-TR" b="1" u="none" noProof="0" dirty="0" err="1" smtClean="0">
              <a:solidFill>
                <a:schemeClr val="tx2"/>
              </a:solidFill>
            </a:rPr>
            <a:t>If</a:t>
          </a:r>
          <a:r>
            <a:rPr lang="tr-TR" b="1" u="none" noProof="0" dirty="0" smtClean="0">
              <a:solidFill>
                <a:schemeClr val="tx2"/>
              </a:solidFill>
            </a:rPr>
            <a:t> </a:t>
          </a:r>
          <a:r>
            <a:rPr lang="tr-TR" b="1" u="none" noProof="0" dirty="0" err="1" smtClean="0">
              <a:solidFill>
                <a:schemeClr val="tx2"/>
              </a:solidFill>
            </a:rPr>
            <a:t>there</a:t>
          </a:r>
          <a:r>
            <a:rPr lang="tr-TR" b="1" u="none" noProof="0" dirty="0" smtClean="0">
              <a:solidFill>
                <a:schemeClr val="tx2"/>
              </a:solidFill>
            </a:rPr>
            <a:t> is </a:t>
          </a:r>
          <a:r>
            <a:rPr lang="tr-TR" b="1" u="none" noProof="0" dirty="0" err="1" smtClean="0">
              <a:solidFill>
                <a:schemeClr val="tx2"/>
              </a:solidFill>
            </a:rPr>
            <a:t>no</a:t>
          </a:r>
          <a:r>
            <a:rPr lang="tr-TR" b="1" u="none" noProof="0" dirty="0" smtClean="0">
              <a:solidFill>
                <a:schemeClr val="tx2"/>
              </a:solidFill>
            </a:rPr>
            <a:t> </a:t>
          </a:r>
          <a:r>
            <a:rPr lang="tr-TR" b="1" u="none" noProof="0" dirty="0" err="1" smtClean="0">
              <a:solidFill>
                <a:schemeClr val="tx2"/>
              </a:solidFill>
            </a:rPr>
            <a:t>date</a:t>
          </a:r>
          <a:r>
            <a:rPr lang="tr-TR" b="1" u="none" noProof="0" dirty="0" smtClean="0">
              <a:solidFill>
                <a:schemeClr val="tx2"/>
              </a:solidFill>
            </a:rPr>
            <a:t> </a:t>
          </a:r>
          <a:r>
            <a:rPr lang="tr-TR" b="1" u="none" noProof="0" dirty="0" err="1" smtClean="0">
              <a:solidFill>
                <a:schemeClr val="tx2"/>
              </a:solidFill>
            </a:rPr>
            <a:t>statement</a:t>
          </a:r>
          <a:r>
            <a:rPr lang="tr-TR" b="1" u="none" noProof="0" dirty="0" smtClean="0">
              <a:solidFill>
                <a:schemeClr val="tx2"/>
              </a:solidFill>
            </a:rPr>
            <a:t>, y</a:t>
          </a:r>
          <a:r>
            <a:rPr lang="en-US" b="1" u="none" noProof="0" dirty="0" err="1" smtClean="0">
              <a:solidFill>
                <a:schemeClr val="tx2"/>
              </a:solidFill>
            </a:rPr>
            <a:t>ou</a:t>
          </a:r>
          <a:r>
            <a:rPr lang="en-US" b="1" u="none" noProof="0" dirty="0" smtClean="0">
              <a:solidFill>
                <a:schemeClr val="tx2"/>
              </a:solidFill>
            </a:rPr>
            <a:t> </a:t>
          </a:r>
          <a:r>
            <a:rPr lang="en-US" b="1" u="none" noProof="0" dirty="0">
              <a:solidFill>
                <a:schemeClr val="tx2"/>
              </a:solidFill>
            </a:rPr>
            <a:t>have just </a:t>
          </a:r>
          <a:r>
            <a:rPr lang="en-US" b="1" u="none" noProof="0" dirty="0">
              <a:solidFill>
                <a:srgbClr val="00B0F0"/>
              </a:solidFill>
            </a:rPr>
            <a:t>5 days </a:t>
          </a:r>
          <a:r>
            <a:rPr lang="en-US" b="1" u="none" noProof="0" dirty="0">
              <a:solidFill>
                <a:schemeClr val="tx2"/>
              </a:solidFill>
            </a:rPr>
            <a:t>to post the required documents ON YOUR OWN by </a:t>
          </a:r>
          <a:r>
            <a:rPr lang="en-US" b="1" u="none" noProof="0" dirty="0">
              <a:solidFill>
                <a:srgbClr val="00B0F0"/>
              </a:solidFill>
            </a:rPr>
            <a:t>PTT CARGO</a:t>
          </a:r>
          <a:r>
            <a:rPr lang="en-US" b="1" u="none" noProof="0" dirty="0">
              <a:solidFill>
                <a:schemeClr val="tx2"/>
              </a:solidFill>
            </a:rPr>
            <a:t>. If you exceed 5 days, your appointment will be invalid and you will be deported. After sending it via PTT CARGO, don’t forget to take receipt as a proof that you send it.  </a:t>
          </a:r>
        </a:p>
      </dgm:t>
    </dgm:pt>
    <dgm:pt modelId="{F0C78C05-9D0D-48CE-9A22-D9380FA91721}" type="parTrans" cxnId="{8BF469AD-4131-44AE-9E43-B41A5AA67FEC}">
      <dgm:prSet/>
      <dgm:spPr/>
      <dgm:t>
        <a:bodyPr/>
        <a:lstStyle/>
        <a:p>
          <a:endParaRPr lang="en-US"/>
        </a:p>
      </dgm:t>
    </dgm:pt>
    <dgm:pt modelId="{22B42A35-9F5E-41C7-BC53-8F4FBFAF6E10}" type="sibTrans" cxnId="{8BF469AD-4131-44AE-9E43-B41A5AA67FEC}">
      <dgm:prSet/>
      <dgm:spPr/>
      <dgm:t>
        <a:bodyPr/>
        <a:lstStyle/>
        <a:p>
          <a:endParaRPr lang="en-US"/>
        </a:p>
      </dgm:t>
    </dgm:pt>
    <dgm:pt modelId="{39B2572E-8984-44A3-8271-5A9438F04C2C}" type="pres">
      <dgm:prSet presAssocID="{1EA457CF-4FB0-4F6D-A590-EBAF424D8A28}" presName="linear" presStyleCnt="0">
        <dgm:presLayoutVars>
          <dgm:animLvl val="lvl"/>
          <dgm:resizeHandles val="exact"/>
        </dgm:presLayoutVars>
      </dgm:prSet>
      <dgm:spPr/>
      <dgm:t>
        <a:bodyPr/>
        <a:lstStyle/>
        <a:p>
          <a:endParaRPr lang="en-US"/>
        </a:p>
      </dgm:t>
    </dgm:pt>
    <dgm:pt modelId="{0DB0203C-62CA-4359-9A60-D6BD76343124}" type="pres">
      <dgm:prSet presAssocID="{8FEAADED-D92E-4059-BA5B-1F9FD942951C}" presName="parentText" presStyleLbl="node1" presStyleIdx="0" presStyleCnt="3">
        <dgm:presLayoutVars>
          <dgm:chMax val="0"/>
          <dgm:bulletEnabled val="1"/>
        </dgm:presLayoutVars>
      </dgm:prSet>
      <dgm:spPr/>
      <dgm:t>
        <a:bodyPr/>
        <a:lstStyle/>
        <a:p>
          <a:endParaRPr lang="en-US"/>
        </a:p>
      </dgm:t>
    </dgm:pt>
    <dgm:pt modelId="{772E6ED0-2D44-4F19-851B-08841DFA4F18}" type="pres">
      <dgm:prSet presAssocID="{3727DB24-9A25-4D41-ABD2-BDC99CC6EC0B}" presName="spacer" presStyleCnt="0"/>
      <dgm:spPr/>
    </dgm:pt>
    <dgm:pt modelId="{24DE7137-4313-4D19-B4D9-C164C96E5E4D}" type="pres">
      <dgm:prSet presAssocID="{65B4088D-81B2-43CC-859A-E581DD9B23BC}" presName="parentText" presStyleLbl="node1" presStyleIdx="1" presStyleCnt="3" custLinFactNeighborX="12607" custLinFactNeighborY="66076">
        <dgm:presLayoutVars>
          <dgm:chMax val="0"/>
          <dgm:bulletEnabled val="1"/>
        </dgm:presLayoutVars>
      </dgm:prSet>
      <dgm:spPr/>
      <dgm:t>
        <a:bodyPr/>
        <a:lstStyle/>
        <a:p>
          <a:endParaRPr lang="en-US"/>
        </a:p>
      </dgm:t>
    </dgm:pt>
    <dgm:pt modelId="{6A9F39A8-D870-43CC-B336-4AE0934E7797}" type="pres">
      <dgm:prSet presAssocID="{87B4AE5E-2A3D-4208-8DB4-024F14FEB462}" presName="spacer" presStyleCnt="0"/>
      <dgm:spPr/>
    </dgm:pt>
    <dgm:pt modelId="{A7E28215-652E-46A3-A9CE-386DE9C84B66}" type="pres">
      <dgm:prSet presAssocID="{DA2258C1-18A0-47D6-8B99-451EF91586F9}" presName="parentText" presStyleLbl="node1" presStyleIdx="2" presStyleCnt="3">
        <dgm:presLayoutVars>
          <dgm:chMax val="0"/>
          <dgm:bulletEnabled val="1"/>
        </dgm:presLayoutVars>
      </dgm:prSet>
      <dgm:spPr/>
      <dgm:t>
        <a:bodyPr/>
        <a:lstStyle/>
        <a:p>
          <a:endParaRPr lang="en-US"/>
        </a:p>
      </dgm:t>
    </dgm:pt>
  </dgm:ptLst>
  <dgm:cxnLst>
    <dgm:cxn modelId="{8BF469AD-4131-44AE-9E43-B41A5AA67FEC}" srcId="{1EA457CF-4FB0-4F6D-A590-EBAF424D8A28}" destId="{DA2258C1-18A0-47D6-8B99-451EF91586F9}" srcOrd="2" destOrd="0" parTransId="{F0C78C05-9D0D-48CE-9A22-D9380FA91721}" sibTransId="{22B42A35-9F5E-41C7-BC53-8F4FBFAF6E10}"/>
    <dgm:cxn modelId="{D77BACF7-ABCA-4B93-89F4-273D7D793511}" srcId="{1EA457CF-4FB0-4F6D-A590-EBAF424D8A28}" destId="{8FEAADED-D92E-4059-BA5B-1F9FD942951C}" srcOrd="0" destOrd="0" parTransId="{1FE52F9E-4734-4F09-8807-858CCA491EAF}" sibTransId="{3727DB24-9A25-4D41-ABD2-BDC99CC6EC0B}"/>
    <dgm:cxn modelId="{E5DA6845-3811-470A-B010-C589895AA5B0}" type="presOf" srcId="{8FEAADED-D92E-4059-BA5B-1F9FD942951C}" destId="{0DB0203C-62CA-4359-9A60-D6BD76343124}" srcOrd="0" destOrd="0" presId="urn:microsoft.com/office/officeart/2005/8/layout/vList2"/>
    <dgm:cxn modelId="{38704A03-756F-4E7E-8AFC-DC054183C890}" type="presOf" srcId="{DA2258C1-18A0-47D6-8B99-451EF91586F9}" destId="{A7E28215-652E-46A3-A9CE-386DE9C84B66}" srcOrd="0" destOrd="0" presId="urn:microsoft.com/office/officeart/2005/8/layout/vList2"/>
    <dgm:cxn modelId="{81EA6786-05F9-47E3-9F0B-0DDE196D02BC}" type="presOf" srcId="{65B4088D-81B2-43CC-859A-E581DD9B23BC}" destId="{24DE7137-4313-4D19-B4D9-C164C96E5E4D}" srcOrd="0" destOrd="0" presId="urn:microsoft.com/office/officeart/2005/8/layout/vList2"/>
    <dgm:cxn modelId="{437D68BF-E4DC-4B43-BB20-11AC4878F0DD}" type="presOf" srcId="{1EA457CF-4FB0-4F6D-A590-EBAF424D8A28}" destId="{39B2572E-8984-44A3-8271-5A9438F04C2C}" srcOrd="0" destOrd="0" presId="urn:microsoft.com/office/officeart/2005/8/layout/vList2"/>
    <dgm:cxn modelId="{653A2B63-263E-49FC-A9B0-8AC019671779}" srcId="{1EA457CF-4FB0-4F6D-A590-EBAF424D8A28}" destId="{65B4088D-81B2-43CC-859A-E581DD9B23BC}" srcOrd="1" destOrd="0" parTransId="{04CEC2DA-EECD-4DC3-864B-92DBF8DDB66F}" sibTransId="{87B4AE5E-2A3D-4208-8DB4-024F14FEB462}"/>
    <dgm:cxn modelId="{1C869F29-E825-442B-AE17-EC2E029CB315}" type="presParOf" srcId="{39B2572E-8984-44A3-8271-5A9438F04C2C}" destId="{0DB0203C-62CA-4359-9A60-D6BD76343124}" srcOrd="0" destOrd="0" presId="urn:microsoft.com/office/officeart/2005/8/layout/vList2"/>
    <dgm:cxn modelId="{3D44BA1C-9568-44B7-B37A-02207FC18FE2}" type="presParOf" srcId="{39B2572E-8984-44A3-8271-5A9438F04C2C}" destId="{772E6ED0-2D44-4F19-851B-08841DFA4F18}" srcOrd="1" destOrd="0" presId="urn:microsoft.com/office/officeart/2005/8/layout/vList2"/>
    <dgm:cxn modelId="{BECEC11E-447C-406E-9158-0E5CE26E0C07}" type="presParOf" srcId="{39B2572E-8984-44A3-8271-5A9438F04C2C}" destId="{24DE7137-4313-4D19-B4D9-C164C96E5E4D}" srcOrd="2" destOrd="0" presId="urn:microsoft.com/office/officeart/2005/8/layout/vList2"/>
    <dgm:cxn modelId="{C10123A7-CAD4-4E3C-B4B8-67A3D6B4716C}" type="presParOf" srcId="{39B2572E-8984-44A3-8271-5A9438F04C2C}" destId="{6A9F39A8-D870-43CC-B336-4AE0934E7797}" srcOrd="3" destOrd="0" presId="urn:microsoft.com/office/officeart/2005/8/layout/vList2"/>
    <dgm:cxn modelId="{CAE9EB10-EDBF-4222-86B4-4C2866EA3B33}" type="presParOf" srcId="{39B2572E-8984-44A3-8271-5A9438F04C2C}" destId="{A7E28215-652E-46A3-A9CE-386DE9C84B6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5BCB6D6-7132-42C7-8E6F-0BA0A1DD2F0F}" type="doc">
      <dgm:prSet loTypeId="urn:microsoft.com/office/officeart/2005/8/layout/venn1" loCatId="relationship" qsTypeId="urn:microsoft.com/office/officeart/2005/8/quickstyle/simple1" qsCatId="simple" csTypeId="urn:microsoft.com/office/officeart/2005/8/colors/colorful4" csCatId="colorful" phldr="1"/>
      <dgm:spPr/>
      <dgm:t>
        <a:bodyPr/>
        <a:lstStyle/>
        <a:p>
          <a:endParaRPr lang="en-US"/>
        </a:p>
      </dgm:t>
    </dgm:pt>
    <dgm:pt modelId="{034F5963-4FEE-4A2F-A79C-B6981A255881}">
      <dgm:prSet/>
      <dgm:spPr/>
      <dgm:t>
        <a:bodyPr/>
        <a:lstStyle/>
        <a:p>
          <a:pPr rtl="0"/>
          <a:r>
            <a:rPr lang="tr-TR" dirty="0" err="1" smtClean="0"/>
            <a:t>Thanks</a:t>
          </a:r>
          <a:r>
            <a:rPr lang="tr-TR" dirty="0" smtClean="0"/>
            <a:t> </a:t>
          </a:r>
          <a:r>
            <a:rPr lang="tr-TR" dirty="0" err="1" smtClean="0"/>
            <a:t>for</a:t>
          </a:r>
          <a:r>
            <a:rPr lang="tr-TR" dirty="0" smtClean="0"/>
            <a:t> </a:t>
          </a:r>
          <a:r>
            <a:rPr lang="tr-TR" dirty="0" err="1" smtClean="0"/>
            <a:t>your</a:t>
          </a:r>
          <a:r>
            <a:rPr lang="tr-TR" dirty="0" smtClean="0"/>
            <a:t> </a:t>
          </a:r>
          <a:r>
            <a:rPr lang="tr-TR" dirty="0" err="1" smtClean="0"/>
            <a:t>interest</a:t>
          </a:r>
          <a:endParaRPr lang="en-US" dirty="0"/>
        </a:p>
      </dgm:t>
    </dgm:pt>
    <dgm:pt modelId="{894C7626-0890-4A72-A6BA-8D8E8701FA2C}" type="parTrans" cxnId="{835BB7DE-E212-4642-B747-012DBD839BAC}">
      <dgm:prSet/>
      <dgm:spPr/>
      <dgm:t>
        <a:bodyPr/>
        <a:lstStyle/>
        <a:p>
          <a:endParaRPr lang="en-US"/>
        </a:p>
      </dgm:t>
    </dgm:pt>
    <dgm:pt modelId="{5B643DB7-550C-41A5-8A29-D0445133D832}" type="sibTrans" cxnId="{835BB7DE-E212-4642-B747-012DBD839BAC}">
      <dgm:prSet/>
      <dgm:spPr/>
      <dgm:t>
        <a:bodyPr/>
        <a:lstStyle/>
        <a:p>
          <a:endParaRPr lang="en-US"/>
        </a:p>
      </dgm:t>
    </dgm:pt>
    <dgm:pt modelId="{629C6A70-0C11-4810-8FE9-C4CC52FE591F}" type="pres">
      <dgm:prSet presAssocID="{05BCB6D6-7132-42C7-8E6F-0BA0A1DD2F0F}" presName="compositeShape" presStyleCnt="0">
        <dgm:presLayoutVars>
          <dgm:chMax val="7"/>
          <dgm:dir/>
          <dgm:resizeHandles val="exact"/>
        </dgm:presLayoutVars>
      </dgm:prSet>
      <dgm:spPr/>
      <dgm:t>
        <a:bodyPr/>
        <a:lstStyle/>
        <a:p>
          <a:endParaRPr lang="en-US"/>
        </a:p>
      </dgm:t>
    </dgm:pt>
    <dgm:pt modelId="{97DB46B2-4EC4-461B-9DF9-0819046E12D5}" type="pres">
      <dgm:prSet presAssocID="{034F5963-4FEE-4A2F-A79C-B6981A255881}" presName="circ1TxSh" presStyleLbl="vennNode1" presStyleIdx="0" presStyleCnt="1"/>
      <dgm:spPr/>
      <dgm:t>
        <a:bodyPr/>
        <a:lstStyle/>
        <a:p>
          <a:endParaRPr lang="en-US"/>
        </a:p>
      </dgm:t>
    </dgm:pt>
  </dgm:ptLst>
  <dgm:cxnLst>
    <dgm:cxn modelId="{835BB7DE-E212-4642-B747-012DBD839BAC}" srcId="{05BCB6D6-7132-42C7-8E6F-0BA0A1DD2F0F}" destId="{034F5963-4FEE-4A2F-A79C-B6981A255881}" srcOrd="0" destOrd="0" parTransId="{894C7626-0890-4A72-A6BA-8D8E8701FA2C}" sibTransId="{5B643DB7-550C-41A5-8A29-D0445133D832}"/>
    <dgm:cxn modelId="{146A1596-375E-4E8A-B4EC-930B7C444C86}" type="presOf" srcId="{034F5963-4FEE-4A2F-A79C-B6981A255881}" destId="{97DB46B2-4EC4-461B-9DF9-0819046E12D5}" srcOrd="0" destOrd="0" presId="urn:microsoft.com/office/officeart/2005/8/layout/venn1"/>
    <dgm:cxn modelId="{2E467284-D214-4A93-BD4A-2BB4DC6A91D9}" type="presOf" srcId="{05BCB6D6-7132-42C7-8E6F-0BA0A1DD2F0F}" destId="{629C6A70-0C11-4810-8FE9-C4CC52FE591F}" srcOrd="0" destOrd="0" presId="urn:microsoft.com/office/officeart/2005/8/layout/venn1"/>
    <dgm:cxn modelId="{257D5A8C-62F6-4E1F-9737-7E9FBE023AA9}" type="presParOf" srcId="{629C6A70-0C11-4810-8FE9-C4CC52FE591F}" destId="{97DB46B2-4EC4-461B-9DF9-0819046E12D5}"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6138A0-5E06-47D1-8863-92D1CE0819E1}"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17C291AD-4FFC-4A32-AF75-D69CD1ACB4CC}">
      <dgm:prSet/>
      <dgm:spPr/>
      <dgm:t>
        <a:bodyPr/>
        <a:lstStyle/>
        <a:p>
          <a:pPr rtl="0"/>
          <a:r>
            <a:rPr lang="en-US" b="1" noProof="0" dirty="0" smtClean="0"/>
            <a:t>If you come </a:t>
          </a:r>
          <a:r>
            <a:rPr lang="tr-TR" b="1" noProof="0" dirty="0" smtClean="0"/>
            <a:t>T</a:t>
          </a:r>
          <a:r>
            <a:rPr lang="en-US" b="1" noProof="0" dirty="0" err="1" smtClean="0"/>
            <a:t>urkey</a:t>
          </a:r>
          <a:r>
            <a:rPr lang="en-US" b="1" noProof="0" dirty="0" smtClean="0"/>
            <a:t> w</a:t>
          </a:r>
          <a:r>
            <a:rPr lang="tr-TR" b="1" noProof="0" dirty="0" smtClean="0"/>
            <a:t>i</a:t>
          </a:r>
          <a:r>
            <a:rPr lang="en-US" b="1" noProof="0" dirty="0" err="1" smtClean="0"/>
            <a:t>th</a:t>
          </a:r>
          <a:r>
            <a:rPr lang="en-US" b="1" noProof="0" dirty="0" smtClean="0"/>
            <a:t> v</a:t>
          </a:r>
          <a:r>
            <a:rPr lang="tr-TR" b="1" noProof="0" dirty="0" smtClean="0"/>
            <a:t>i</a:t>
          </a:r>
          <a:r>
            <a:rPr lang="en-US" b="1" noProof="0" dirty="0" err="1" smtClean="0"/>
            <a:t>sa</a:t>
          </a:r>
          <a:r>
            <a:rPr lang="en-US" b="1" noProof="0" dirty="0" smtClean="0"/>
            <a:t>, check your </a:t>
          </a:r>
          <a:r>
            <a:rPr lang="en-US" b="1" noProof="0" dirty="0" err="1" smtClean="0"/>
            <a:t>durat</a:t>
          </a:r>
          <a:r>
            <a:rPr lang="tr-TR" b="1" noProof="0" dirty="0" smtClean="0"/>
            <a:t>i</a:t>
          </a:r>
          <a:r>
            <a:rPr lang="en-US" b="1" noProof="0" dirty="0" smtClean="0"/>
            <a:t>on of stay </a:t>
          </a:r>
          <a:endParaRPr lang="en-US" noProof="0" dirty="0"/>
        </a:p>
      </dgm:t>
    </dgm:pt>
    <dgm:pt modelId="{6C7D8239-3F1F-48EB-9D41-ACA8D9033A18}" type="parTrans" cxnId="{71EA26D7-99D2-4A5F-9814-C82268F57B50}">
      <dgm:prSet/>
      <dgm:spPr/>
      <dgm:t>
        <a:bodyPr/>
        <a:lstStyle/>
        <a:p>
          <a:endParaRPr lang="en-US"/>
        </a:p>
      </dgm:t>
    </dgm:pt>
    <dgm:pt modelId="{17ACCAA2-13CA-4077-8D8A-0FB0DD349C65}" type="sibTrans" cxnId="{71EA26D7-99D2-4A5F-9814-C82268F57B50}">
      <dgm:prSet/>
      <dgm:spPr/>
      <dgm:t>
        <a:bodyPr/>
        <a:lstStyle/>
        <a:p>
          <a:endParaRPr lang="en-US"/>
        </a:p>
      </dgm:t>
    </dgm:pt>
    <dgm:pt modelId="{688068C9-79D0-427B-B685-D13ECDF981B6}">
      <dgm:prSet/>
      <dgm:spPr/>
      <dgm:t>
        <a:bodyPr/>
        <a:lstStyle/>
        <a:p>
          <a:pPr rtl="0"/>
          <a:r>
            <a:rPr lang="tr-TR" b="1" dirty="0" err="1" smtClean="0"/>
            <a:t>If</a:t>
          </a:r>
          <a:r>
            <a:rPr lang="tr-TR" b="1" dirty="0" smtClean="0"/>
            <a:t> </a:t>
          </a:r>
          <a:r>
            <a:rPr lang="tr-TR" b="1" dirty="0" err="1" smtClean="0"/>
            <a:t>you</a:t>
          </a:r>
          <a:r>
            <a:rPr lang="tr-TR" b="1" dirty="0" smtClean="0"/>
            <a:t> </a:t>
          </a:r>
          <a:r>
            <a:rPr lang="tr-TR" b="1" dirty="0" err="1" smtClean="0"/>
            <a:t>come</a:t>
          </a:r>
          <a:r>
            <a:rPr lang="tr-TR" b="1" dirty="0" smtClean="0"/>
            <a:t> </a:t>
          </a:r>
          <a:r>
            <a:rPr lang="tr-TR" b="1" dirty="0" err="1" smtClean="0"/>
            <a:t>Tukey</a:t>
          </a:r>
          <a:r>
            <a:rPr lang="tr-TR" b="1" dirty="0" smtClean="0"/>
            <a:t> </a:t>
          </a:r>
          <a:r>
            <a:rPr lang="tr-TR" b="1" dirty="0" err="1" smtClean="0"/>
            <a:t>from</a:t>
          </a:r>
          <a:r>
            <a:rPr lang="tr-TR" b="1" dirty="0" smtClean="0"/>
            <a:t> </a:t>
          </a:r>
          <a:r>
            <a:rPr lang="tr-TR" b="1" dirty="0" err="1" smtClean="0"/>
            <a:t>one</a:t>
          </a:r>
          <a:r>
            <a:rPr lang="tr-TR" b="1" dirty="0" smtClean="0"/>
            <a:t> of </a:t>
          </a:r>
          <a:r>
            <a:rPr lang="tr-TR" b="1" dirty="0" err="1" smtClean="0"/>
            <a:t>visa</a:t>
          </a:r>
          <a:r>
            <a:rPr lang="tr-TR" b="1" dirty="0" smtClean="0"/>
            <a:t> </a:t>
          </a:r>
          <a:r>
            <a:rPr lang="tr-TR" b="1" dirty="0" err="1" smtClean="0"/>
            <a:t>exempted</a:t>
          </a:r>
          <a:r>
            <a:rPr lang="tr-TR" b="1" dirty="0" smtClean="0"/>
            <a:t> </a:t>
          </a:r>
          <a:r>
            <a:rPr lang="tr-TR" b="1" dirty="0" err="1" smtClean="0"/>
            <a:t>country</a:t>
          </a:r>
          <a:r>
            <a:rPr lang="tr-TR" b="1" dirty="0" smtClean="0"/>
            <a:t> </a:t>
          </a:r>
          <a:r>
            <a:rPr lang="tr-TR" b="1" dirty="0" err="1" smtClean="0"/>
            <a:t>check</a:t>
          </a:r>
          <a:r>
            <a:rPr lang="tr-TR" b="1" dirty="0" smtClean="0"/>
            <a:t> </a:t>
          </a:r>
          <a:r>
            <a:rPr lang="tr-TR" b="1" dirty="0" err="1" smtClean="0"/>
            <a:t>your</a:t>
          </a:r>
          <a:r>
            <a:rPr lang="tr-TR" b="1" dirty="0" smtClean="0"/>
            <a:t> </a:t>
          </a:r>
          <a:r>
            <a:rPr lang="tr-TR" b="1" dirty="0" err="1" smtClean="0"/>
            <a:t>duration</a:t>
          </a:r>
          <a:r>
            <a:rPr lang="tr-TR" b="1" dirty="0" smtClean="0"/>
            <a:t> of </a:t>
          </a:r>
          <a:r>
            <a:rPr lang="tr-TR" b="1" dirty="0" err="1" smtClean="0"/>
            <a:t>stay</a:t>
          </a:r>
          <a:r>
            <a:rPr lang="tr-TR" b="1" dirty="0" smtClean="0"/>
            <a:t> </a:t>
          </a:r>
          <a:r>
            <a:rPr lang="tr-TR" b="1" dirty="0" err="1" smtClean="0"/>
            <a:t>from</a:t>
          </a:r>
          <a:r>
            <a:rPr lang="tr-TR" b="1" dirty="0" smtClean="0"/>
            <a:t> </a:t>
          </a:r>
          <a:r>
            <a:rPr lang="tr-TR" b="1" dirty="0" err="1" smtClean="0"/>
            <a:t>the</a:t>
          </a:r>
          <a:r>
            <a:rPr lang="tr-TR" b="1" dirty="0" smtClean="0"/>
            <a:t> </a:t>
          </a:r>
          <a:r>
            <a:rPr lang="tr-TR" b="1" dirty="0" err="1" smtClean="0"/>
            <a:t>following</a:t>
          </a:r>
          <a:r>
            <a:rPr lang="tr-TR" b="1" dirty="0" smtClean="0"/>
            <a:t> link:</a:t>
          </a:r>
          <a:endParaRPr lang="en-US" dirty="0"/>
        </a:p>
      </dgm:t>
    </dgm:pt>
    <dgm:pt modelId="{CD6B206C-D2A1-4054-857E-9849CFB81579}" type="parTrans" cxnId="{8C89E6BC-3EF1-4202-88BE-90B96C8BF0DC}">
      <dgm:prSet/>
      <dgm:spPr/>
      <dgm:t>
        <a:bodyPr/>
        <a:lstStyle/>
        <a:p>
          <a:endParaRPr lang="en-US"/>
        </a:p>
      </dgm:t>
    </dgm:pt>
    <dgm:pt modelId="{22FF2900-3F9A-498A-95F2-F1E3DC9C9FB8}" type="sibTrans" cxnId="{8C89E6BC-3EF1-4202-88BE-90B96C8BF0DC}">
      <dgm:prSet/>
      <dgm:spPr/>
      <dgm:t>
        <a:bodyPr/>
        <a:lstStyle/>
        <a:p>
          <a:endParaRPr lang="en-US"/>
        </a:p>
      </dgm:t>
    </dgm:pt>
    <dgm:pt modelId="{AD53E740-C42D-4F17-B555-3B263D002119}">
      <dgm:prSet/>
      <dgm:spPr/>
      <dgm:t>
        <a:bodyPr/>
        <a:lstStyle/>
        <a:p>
          <a:pPr rtl="0"/>
          <a:r>
            <a:rPr lang="tr-TR" b="1" dirty="0" smtClean="0">
              <a:hlinkClick xmlns:r="http://schemas.openxmlformats.org/officeDocument/2006/relationships" r:id="rId1"/>
            </a:rPr>
            <a:t>http://www.mfa.gov.tr/visa-information-for-foreigners.en.mfa</a:t>
          </a:r>
          <a:endParaRPr lang="tr-TR" b="1" dirty="0" smtClean="0"/>
        </a:p>
        <a:p>
          <a:pPr rtl="0"/>
          <a:endParaRPr lang="tr-TR" b="1" dirty="0" smtClean="0"/>
        </a:p>
      </dgm:t>
    </dgm:pt>
    <dgm:pt modelId="{5CB07B8F-5499-4DC3-BCAE-033FBB7ADA60}" type="parTrans" cxnId="{40F87C81-4582-4520-9EAB-E90426C54C86}">
      <dgm:prSet/>
      <dgm:spPr/>
      <dgm:t>
        <a:bodyPr/>
        <a:lstStyle/>
        <a:p>
          <a:endParaRPr lang="en-US"/>
        </a:p>
      </dgm:t>
    </dgm:pt>
    <dgm:pt modelId="{6C4F9E51-3291-4EDA-A8CD-0F072675841B}" type="sibTrans" cxnId="{40F87C81-4582-4520-9EAB-E90426C54C86}">
      <dgm:prSet/>
      <dgm:spPr/>
      <dgm:t>
        <a:bodyPr/>
        <a:lstStyle/>
        <a:p>
          <a:endParaRPr lang="en-US"/>
        </a:p>
      </dgm:t>
    </dgm:pt>
    <dgm:pt modelId="{FD4B8933-B96F-4307-935F-C552D608B900}" type="pres">
      <dgm:prSet presAssocID="{A26138A0-5E06-47D1-8863-92D1CE0819E1}" presName="Name0" presStyleCnt="0">
        <dgm:presLayoutVars>
          <dgm:chMax val="7"/>
          <dgm:dir/>
          <dgm:animLvl val="lvl"/>
          <dgm:resizeHandles val="exact"/>
        </dgm:presLayoutVars>
      </dgm:prSet>
      <dgm:spPr/>
      <dgm:t>
        <a:bodyPr/>
        <a:lstStyle/>
        <a:p>
          <a:endParaRPr lang="en-US"/>
        </a:p>
      </dgm:t>
    </dgm:pt>
    <dgm:pt modelId="{0EBF8CF8-E398-4EFB-BC26-397D58DEFDB7}" type="pres">
      <dgm:prSet presAssocID="{17C291AD-4FFC-4A32-AF75-D69CD1ACB4CC}" presName="circle1" presStyleLbl="node1" presStyleIdx="0" presStyleCnt="3"/>
      <dgm:spPr/>
    </dgm:pt>
    <dgm:pt modelId="{51ED0FE2-C433-4EAC-8EA5-08366F868653}" type="pres">
      <dgm:prSet presAssocID="{17C291AD-4FFC-4A32-AF75-D69CD1ACB4CC}" presName="space" presStyleCnt="0"/>
      <dgm:spPr/>
    </dgm:pt>
    <dgm:pt modelId="{250C291D-6802-46FE-B875-84AB92E28EB2}" type="pres">
      <dgm:prSet presAssocID="{17C291AD-4FFC-4A32-AF75-D69CD1ACB4CC}" presName="rect1" presStyleLbl="alignAcc1" presStyleIdx="0" presStyleCnt="3" custLinFactNeighborX="44" custLinFactNeighborY="-535"/>
      <dgm:spPr/>
      <dgm:t>
        <a:bodyPr/>
        <a:lstStyle/>
        <a:p>
          <a:endParaRPr lang="en-US"/>
        </a:p>
      </dgm:t>
    </dgm:pt>
    <dgm:pt modelId="{34ADD04C-FD16-40DF-BBB3-87EDB2E333A1}" type="pres">
      <dgm:prSet presAssocID="{688068C9-79D0-427B-B685-D13ECDF981B6}" presName="vertSpace2" presStyleLbl="node1" presStyleIdx="0" presStyleCnt="3"/>
      <dgm:spPr/>
    </dgm:pt>
    <dgm:pt modelId="{C34EFA91-CCB1-4408-BFD5-D99A667B9107}" type="pres">
      <dgm:prSet presAssocID="{688068C9-79D0-427B-B685-D13ECDF981B6}" presName="circle2" presStyleLbl="node1" presStyleIdx="1" presStyleCnt="3"/>
      <dgm:spPr/>
    </dgm:pt>
    <dgm:pt modelId="{5F40BC59-034B-498C-978E-5D8EA53BC934}" type="pres">
      <dgm:prSet presAssocID="{688068C9-79D0-427B-B685-D13ECDF981B6}" presName="rect2" presStyleLbl="alignAcc1" presStyleIdx="1" presStyleCnt="3"/>
      <dgm:spPr/>
      <dgm:t>
        <a:bodyPr/>
        <a:lstStyle/>
        <a:p>
          <a:endParaRPr lang="en-US"/>
        </a:p>
      </dgm:t>
    </dgm:pt>
    <dgm:pt modelId="{AE7450E0-835D-4980-B06B-77B66A457527}" type="pres">
      <dgm:prSet presAssocID="{AD53E740-C42D-4F17-B555-3B263D002119}" presName="vertSpace3" presStyleLbl="node1" presStyleIdx="1" presStyleCnt="3"/>
      <dgm:spPr/>
    </dgm:pt>
    <dgm:pt modelId="{75C48AD9-765E-404F-AA45-33344B5A12B8}" type="pres">
      <dgm:prSet presAssocID="{AD53E740-C42D-4F17-B555-3B263D002119}" presName="circle3" presStyleLbl="node1" presStyleIdx="2" presStyleCnt="3"/>
      <dgm:spPr/>
    </dgm:pt>
    <dgm:pt modelId="{C21D752C-6659-4D9F-8C8B-8E8CBA5AD035}" type="pres">
      <dgm:prSet presAssocID="{AD53E740-C42D-4F17-B555-3B263D002119}" presName="rect3" presStyleLbl="alignAcc1" presStyleIdx="2" presStyleCnt="3"/>
      <dgm:spPr/>
      <dgm:t>
        <a:bodyPr/>
        <a:lstStyle/>
        <a:p>
          <a:endParaRPr lang="en-US"/>
        </a:p>
      </dgm:t>
    </dgm:pt>
    <dgm:pt modelId="{598D80ED-6356-483A-8DB9-806F7D686CCB}" type="pres">
      <dgm:prSet presAssocID="{17C291AD-4FFC-4A32-AF75-D69CD1ACB4CC}" presName="rect1ParTxNoCh" presStyleLbl="alignAcc1" presStyleIdx="2" presStyleCnt="3">
        <dgm:presLayoutVars>
          <dgm:chMax val="1"/>
          <dgm:bulletEnabled val="1"/>
        </dgm:presLayoutVars>
      </dgm:prSet>
      <dgm:spPr/>
      <dgm:t>
        <a:bodyPr/>
        <a:lstStyle/>
        <a:p>
          <a:endParaRPr lang="en-US"/>
        </a:p>
      </dgm:t>
    </dgm:pt>
    <dgm:pt modelId="{E9BB4F56-0AAC-4CD4-9A3B-99796A26E1A8}" type="pres">
      <dgm:prSet presAssocID="{688068C9-79D0-427B-B685-D13ECDF981B6}" presName="rect2ParTxNoCh" presStyleLbl="alignAcc1" presStyleIdx="2" presStyleCnt="3">
        <dgm:presLayoutVars>
          <dgm:chMax val="1"/>
          <dgm:bulletEnabled val="1"/>
        </dgm:presLayoutVars>
      </dgm:prSet>
      <dgm:spPr/>
      <dgm:t>
        <a:bodyPr/>
        <a:lstStyle/>
        <a:p>
          <a:endParaRPr lang="en-US"/>
        </a:p>
      </dgm:t>
    </dgm:pt>
    <dgm:pt modelId="{3267F62C-6362-44F8-AFB0-42BC09699878}" type="pres">
      <dgm:prSet presAssocID="{AD53E740-C42D-4F17-B555-3B263D002119}" presName="rect3ParTxNoCh" presStyleLbl="alignAcc1" presStyleIdx="2" presStyleCnt="3">
        <dgm:presLayoutVars>
          <dgm:chMax val="1"/>
          <dgm:bulletEnabled val="1"/>
        </dgm:presLayoutVars>
      </dgm:prSet>
      <dgm:spPr/>
      <dgm:t>
        <a:bodyPr/>
        <a:lstStyle/>
        <a:p>
          <a:endParaRPr lang="en-US"/>
        </a:p>
      </dgm:t>
    </dgm:pt>
  </dgm:ptLst>
  <dgm:cxnLst>
    <dgm:cxn modelId="{C96A1E82-4428-4803-8E9A-1EAF1AE94C3E}" type="presOf" srcId="{688068C9-79D0-427B-B685-D13ECDF981B6}" destId="{5F40BC59-034B-498C-978E-5D8EA53BC934}" srcOrd="0" destOrd="0" presId="urn:microsoft.com/office/officeart/2005/8/layout/target3"/>
    <dgm:cxn modelId="{8C89E6BC-3EF1-4202-88BE-90B96C8BF0DC}" srcId="{A26138A0-5E06-47D1-8863-92D1CE0819E1}" destId="{688068C9-79D0-427B-B685-D13ECDF981B6}" srcOrd="1" destOrd="0" parTransId="{CD6B206C-D2A1-4054-857E-9849CFB81579}" sibTransId="{22FF2900-3F9A-498A-95F2-F1E3DC9C9FB8}"/>
    <dgm:cxn modelId="{40F87C81-4582-4520-9EAB-E90426C54C86}" srcId="{A26138A0-5E06-47D1-8863-92D1CE0819E1}" destId="{AD53E740-C42D-4F17-B555-3B263D002119}" srcOrd="2" destOrd="0" parTransId="{5CB07B8F-5499-4DC3-BCAE-033FBB7ADA60}" sibTransId="{6C4F9E51-3291-4EDA-A8CD-0F072675841B}"/>
    <dgm:cxn modelId="{2E6F3E46-0DA1-48E0-B6D3-1EEC4BCB27E1}" type="presOf" srcId="{AD53E740-C42D-4F17-B555-3B263D002119}" destId="{3267F62C-6362-44F8-AFB0-42BC09699878}" srcOrd="1" destOrd="0" presId="urn:microsoft.com/office/officeart/2005/8/layout/target3"/>
    <dgm:cxn modelId="{54251CD9-F3D0-4F2F-B5F9-38448B6DED7D}" type="presOf" srcId="{17C291AD-4FFC-4A32-AF75-D69CD1ACB4CC}" destId="{250C291D-6802-46FE-B875-84AB92E28EB2}" srcOrd="0" destOrd="0" presId="urn:microsoft.com/office/officeart/2005/8/layout/target3"/>
    <dgm:cxn modelId="{8831AD3F-A405-49FC-85B2-292EFBC24EC1}" type="presOf" srcId="{17C291AD-4FFC-4A32-AF75-D69CD1ACB4CC}" destId="{598D80ED-6356-483A-8DB9-806F7D686CCB}" srcOrd="1" destOrd="0" presId="urn:microsoft.com/office/officeart/2005/8/layout/target3"/>
    <dgm:cxn modelId="{9AABD4E5-9249-4743-99F1-E7302D41EA75}" type="presOf" srcId="{A26138A0-5E06-47D1-8863-92D1CE0819E1}" destId="{FD4B8933-B96F-4307-935F-C552D608B900}" srcOrd="0" destOrd="0" presId="urn:microsoft.com/office/officeart/2005/8/layout/target3"/>
    <dgm:cxn modelId="{DEB12E7C-6EA2-4D45-A324-8AA2F1EBBDCB}" type="presOf" srcId="{688068C9-79D0-427B-B685-D13ECDF981B6}" destId="{E9BB4F56-0AAC-4CD4-9A3B-99796A26E1A8}" srcOrd="1" destOrd="0" presId="urn:microsoft.com/office/officeart/2005/8/layout/target3"/>
    <dgm:cxn modelId="{18FF3B94-71A9-4CA8-9A60-34009162F0F0}" type="presOf" srcId="{AD53E740-C42D-4F17-B555-3B263D002119}" destId="{C21D752C-6659-4D9F-8C8B-8E8CBA5AD035}" srcOrd="0" destOrd="0" presId="urn:microsoft.com/office/officeart/2005/8/layout/target3"/>
    <dgm:cxn modelId="{71EA26D7-99D2-4A5F-9814-C82268F57B50}" srcId="{A26138A0-5E06-47D1-8863-92D1CE0819E1}" destId="{17C291AD-4FFC-4A32-AF75-D69CD1ACB4CC}" srcOrd="0" destOrd="0" parTransId="{6C7D8239-3F1F-48EB-9D41-ACA8D9033A18}" sibTransId="{17ACCAA2-13CA-4077-8D8A-0FB0DD349C65}"/>
    <dgm:cxn modelId="{79914309-53B8-49E4-9803-8A4EA3937F5E}" type="presParOf" srcId="{FD4B8933-B96F-4307-935F-C552D608B900}" destId="{0EBF8CF8-E398-4EFB-BC26-397D58DEFDB7}" srcOrd="0" destOrd="0" presId="urn:microsoft.com/office/officeart/2005/8/layout/target3"/>
    <dgm:cxn modelId="{28BF3C90-569D-435D-B056-F8C7CE9FE1F3}" type="presParOf" srcId="{FD4B8933-B96F-4307-935F-C552D608B900}" destId="{51ED0FE2-C433-4EAC-8EA5-08366F868653}" srcOrd="1" destOrd="0" presId="urn:microsoft.com/office/officeart/2005/8/layout/target3"/>
    <dgm:cxn modelId="{EED3653D-5B9A-49AC-88FB-EFC8AAEA12E8}" type="presParOf" srcId="{FD4B8933-B96F-4307-935F-C552D608B900}" destId="{250C291D-6802-46FE-B875-84AB92E28EB2}" srcOrd="2" destOrd="0" presId="urn:microsoft.com/office/officeart/2005/8/layout/target3"/>
    <dgm:cxn modelId="{CA28F10E-2BF2-4777-A37E-67FFE6440E9F}" type="presParOf" srcId="{FD4B8933-B96F-4307-935F-C552D608B900}" destId="{34ADD04C-FD16-40DF-BBB3-87EDB2E333A1}" srcOrd="3" destOrd="0" presId="urn:microsoft.com/office/officeart/2005/8/layout/target3"/>
    <dgm:cxn modelId="{58EF61CF-F794-487B-A403-2B36BD106E69}" type="presParOf" srcId="{FD4B8933-B96F-4307-935F-C552D608B900}" destId="{C34EFA91-CCB1-4408-BFD5-D99A667B9107}" srcOrd="4" destOrd="0" presId="urn:microsoft.com/office/officeart/2005/8/layout/target3"/>
    <dgm:cxn modelId="{A8D809F7-48A7-4662-A09E-F6203E5AF42B}" type="presParOf" srcId="{FD4B8933-B96F-4307-935F-C552D608B900}" destId="{5F40BC59-034B-498C-978E-5D8EA53BC934}" srcOrd="5" destOrd="0" presId="urn:microsoft.com/office/officeart/2005/8/layout/target3"/>
    <dgm:cxn modelId="{01278AE5-9B7B-4FEA-8280-CBD8F66DC8B9}" type="presParOf" srcId="{FD4B8933-B96F-4307-935F-C552D608B900}" destId="{AE7450E0-835D-4980-B06B-77B66A457527}" srcOrd="6" destOrd="0" presId="urn:microsoft.com/office/officeart/2005/8/layout/target3"/>
    <dgm:cxn modelId="{F2E05B76-F5FF-445E-8E2A-29CB2B2F8C29}" type="presParOf" srcId="{FD4B8933-B96F-4307-935F-C552D608B900}" destId="{75C48AD9-765E-404F-AA45-33344B5A12B8}" srcOrd="7" destOrd="0" presId="urn:microsoft.com/office/officeart/2005/8/layout/target3"/>
    <dgm:cxn modelId="{64D2D528-ECA2-43F2-B24C-6C19B3A3567B}" type="presParOf" srcId="{FD4B8933-B96F-4307-935F-C552D608B900}" destId="{C21D752C-6659-4D9F-8C8B-8E8CBA5AD035}" srcOrd="8" destOrd="0" presId="urn:microsoft.com/office/officeart/2005/8/layout/target3"/>
    <dgm:cxn modelId="{BB4F54FF-896F-4C57-A743-8447AFBB8346}" type="presParOf" srcId="{FD4B8933-B96F-4307-935F-C552D608B900}" destId="{598D80ED-6356-483A-8DB9-806F7D686CCB}" srcOrd="9" destOrd="0" presId="urn:microsoft.com/office/officeart/2005/8/layout/target3"/>
    <dgm:cxn modelId="{534521EF-718E-4E29-86C0-79E42E6AF406}" type="presParOf" srcId="{FD4B8933-B96F-4307-935F-C552D608B900}" destId="{E9BB4F56-0AAC-4CD4-9A3B-99796A26E1A8}" srcOrd="10" destOrd="0" presId="urn:microsoft.com/office/officeart/2005/8/layout/target3"/>
    <dgm:cxn modelId="{A1612D30-A48B-4B55-98EB-CE998BF39DA9}" type="presParOf" srcId="{FD4B8933-B96F-4307-935F-C552D608B900}" destId="{3267F62C-6362-44F8-AFB0-42BC09699878}"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A0CA28-BF65-42CE-90C7-BBD61028352A}"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en-US"/>
        </a:p>
      </dgm:t>
    </dgm:pt>
    <dgm:pt modelId="{C0D992AD-BB76-4EEC-843E-9BF6480BF08C}">
      <dgm:prSet/>
      <dgm:spPr/>
      <dgm:t>
        <a:bodyPr/>
        <a:lstStyle/>
        <a:p>
          <a:pPr rtl="0"/>
          <a:r>
            <a:rPr lang="tr-TR" dirty="0" err="1" smtClean="0"/>
            <a:t>You</a:t>
          </a:r>
          <a:r>
            <a:rPr lang="tr-TR" dirty="0" smtClean="0"/>
            <a:t> </a:t>
          </a:r>
          <a:r>
            <a:rPr lang="tr-TR" dirty="0" err="1" smtClean="0"/>
            <a:t>have</a:t>
          </a:r>
          <a:r>
            <a:rPr lang="tr-TR" dirty="0" smtClean="0"/>
            <a:t> </a:t>
          </a:r>
          <a:r>
            <a:rPr lang="tr-TR" dirty="0" err="1" smtClean="0"/>
            <a:t>to</a:t>
          </a:r>
          <a:r>
            <a:rPr lang="tr-TR" dirty="0" smtClean="0"/>
            <a:t> </a:t>
          </a:r>
          <a:r>
            <a:rPr lang="tr-TR" dirty="0" err="1" smtClean="0"/>
            <a:t>apply</a:t>
          </a:r>
          <a:r>
            <a:rPr lang="tr-TR" dirty="0" smtClean="0"/>
            <a:t> </a:t>
          </a:r>
          <a:r>
            <a:rPr lang="tr-TR" dirty="0" err="1" smtClean="0"/>
            <a:t>residence</a:t>
          </a:r>
          <a:r>
            <a:rPr lang="tr-TR" dirty="0" smtClean="0"/>
            <a:t> </a:t>
          </a:r>
          <a:r>
            <a:rPr lang="tr-TR" dirty="0" err="1" smtClean="0"/>
            <a:t>permit</a:t>
          </a:r>
          <a:r>
            <a:rPr lang="tr-TR" dirty="0" smtClean="0"/>
            <a:t> </a:t>
          </a:r>
          <a:r>
            <a:rPr lang="tr-TR" dirty="0" err="1" smtClean="0"/>
            <a:t>until</a:t>
          </a:r>
          <a:r>
            <a:rPr lang="tr-TR" dirty="0" smtClean="0"/>
            <a:t> </a:t>
          </a:r>
          <a:r>
            <a:rPr lang="tr-TR" dirty="0" err="1" smtClean="0"/>
            <a:t>the</a:t>
          </a:r>
          <a:r>
            <a:rPr lang="tr-TR" dirty="0" smtClean="0"/>
            <a:t> </a:t>
          </a:r>
          <a:r>
            <a:rPr lang="tr-TR" dirty="0" err="1" smtClean="0"/>
            <a:t>expiry</a:t>
          </a:r>
          <a:r>
            <a:rPr lang="tr-TR" dirty="0" smtClean="0"/>
            <a:t> </a:t>
          </a:r>
          <a:r>
            <a:rPr lang="tr-TR" dirty="0" err="1" smtClean="0"/>
            <a:t>date</a:t>
          </a:r>
          <a:r>
            <a:rPr lang="tr-TR" dirty="0" smtClean="0"/>
            <a:t> of  </a:t>
          </a:r>
          <a:r>
            <a:rPr lang="tr-TR" dirty="0" err="1" smtClean="0"/>
            <a:t>your</a:t>
          </a:r>
          <a:r>
            <a:rPr lang="tr-TR" dirty="0" smtClean="0"/>
            <a:t> </a:t>
          </a:r>
          <a:r>
            <a:rPr lang="tr-TR" b="1" dirty="0" err="1" smtClean="0"/>
            <a:t>duration</a:t>
          </a:r>
          <a:r>
            <a:rPr lang="tr-TR" b="1" dirty="0" smtClean="0"/>
            <a:t> of </a:t>
          </a:r>
          <a:r>
            <a:rPr lang="tr-TR" b="1" dirty="0" err="1" smtClean="0"/>
            <a:t>stay</a:t>
          </a:r>
          <a:r>
            <a:rPr lang="tr-TR" dirty="0" smtClean="0"/>
            <a:t>:  </a:t>
          </a:r>
          <a:r>
            <a:rPr lang="en-US" dirty="0" smtClean="0">
              <a:hlinkClick xmlns:r="http://schemas.openxmlformats.org/officeDocument/2006/relationships" r:id="rId1"/>
            </a:rPr>
            <a:t>https://e-ikamet.goc.gov.tr/</a:t>
          </a:r>
          <a:endParaRPr lang="en-US" dirty="0"/>
        </a:p>
      </dgm:t>
    </dgm:pt>
    <dgm:pt modelId="{0CF78491-23E1-4FD1-A60F-AB3B3659F6D8}" type="parTrans" cxnId="{537EA9E1-4D03-4C0C-B6F5-0C79EB435040}">
      <dgm:prSet/>
      <dgm:spPr/>
      <dgm:t>
        <a:bodyPr/>
        <a:lstStyle/>
        <a:p>
          <a:endParaRPr lang="en-US"/>
        </a:p>
      </dgm:t>
    </dgm:pt>
    <dgm:pt modelId="{16F95BE8-0F35-4F55-A08A-B88406EFC6A8}" type="sibTrans" cxnId="{537EA9E1-4D03-4C0C-B6F5-0C79EB435040}">
      <dgm:prSet/>
      <dgm:spPr/>
      <dgm:t>
        <a:bodyPr/>
        <a:lstStyle/>
        <a:p>
          <a:endParaRPr lang="en-US"/>
        </a:p>
      </dgm:t>
    </dgm:pt>
    <dgm:pt modelId="{A917226B-5F45-4A2A-B499-90AE5EA1DE75}">
      <dgm:prSet/>
      <dgm:spPr/>
      <dgm:t>
        <a:bodyPr/>
        <a:lstStyle/>
        <a:p>
          <a:pPr rtl="0"/>
          <a:r>
            <a:rPr lang="tr-TR" dirty="0" err="1" smtClean="0"/>
            <a:t>Otherwise</a:t>
          </a:r>
          <a:r>
            <a:rPr lang="tr-TR" dirty="0" smtClean="0"/>
            <a:t>, </a:t>
          </a:r>
          <a:r>
            <a:rPr lang="tr-TR" dirty="0" err="1" smtClean="0"/>
            <a:t>you</a:t>
          </a:r>
          <a:r>
            <a:rPr lang="tr-TR" dirty="0" smtClean="0"/>
            <a:t> </a:t>
          </a:r>
          <a:r>
            <a:rPr lang="tr-TR" dirty="0" err="1" smtClean="0"/>
            <a:t>need</a:t>
          </a:r>
          <a:r>
            <a:rPr lang="tr-TR" dirty="0" smtClean="0"/>
            <a:t> </a:t>
          </a:r>
          <a:r>
            <a:rPr lang="tr-TR" dirty="0" err="1" smtClean="0"/>
            <a:t>to</a:t>
          </a:r>
          <a:r>
            <a:rPr lang="tr-TR" dirty="0" smtClean="0"/>
            <a:t> </a:t>
          </a:r>
          <a:r>
            <a:rPr lang="tr-TR" dirty="0" err="1" smtClean="0"/>
            <a:t>go</a:t>
          </a:r>
          <a:r>
            <a:rPr lang="tr-TR" dirty="0" smtClean="0"/>
            <a:t> </a:t>
          </a:r>
          <a:r>
            <a:rPr lang="tr-TR" dirty="0" err="1" smtClean="0"/>
            <a:t>out</a:t>
          </a:r>
          <a:r>
            <a:rPr lang="tr-TR" dirty="0" smtClean="0"/>
            <a:t> of </a:t>
          </a:r>
          <a:r>
            <a:rPr lang="tr-TR" dirty="0" err="1" smtClean="0"/>
            <a:t>the</a:t>
          </a:r>
          <a:r>
            <a:rPr lang="tr-TR" dirty="0" smtClean="0"/>
            <a:t> </a:t>
          </a:r>
          <a:r>
            <a:rPr lang="tr-TR" dirty="0" err="1" smtClean="0"/>
            <a:t>country</a:t>
          </a:r>
          <a:r>
            <a:rPr lang="tr-TR" dirty="0" smtClean="0"/>
            <a:t> and </a:t>
          </a:r>
          <a:r>
            <a:rPr lang="tr-TR" dirty="0" err="1" smtClean="0"/>
            <a:t>come</a:t>
          </a:r>
          <a:r>
            <a:rPr lang="tr-TR" dirty="0" smtClean="0"/>
            <a:t> </a:t>
          </a:r>
          <a:r>
            <a:rPr lang="tr-TR" dirty="0" err="1" smtClean="0"/>
            <a:t>back</a:t>
          </a:r>
          <a:r>
            <a:rPr lang="tr-TR" dirty="0" smtClean="0"/>
            <a:t> </a:t>
          </a:r>
          <a:r>
            <a:rPr lang="tr-TR" dirty="0" err="1" smtClean="0"/>
            <a:t>again</a:t>
          </a:r>
          <a:r>
            <a:rPr lang="tr-TR" dirty="0" smtClean="0"/>
            <a:t> </a:t>
          </a:r>
          <a:r>
            <a:rPr lang="tr-TR" dirty="0" err="1" smtClean="0"/>
            <a:t>with</a:t>
          </a:r>
          <a:r>
            <a:rPr lang="tr-TR" dirty="0" smtClean="0"/>
            <a:t> a </a:t>
          </a:r>
          <a:r>
            <a:rPr lang="tr-TR" dirty="0" err="1" smtClean="0"/>
            <a:t>new</a:t>
          </a:r>
          <a:r>
            <a:rPr lang="tr-TR" dirty="0" smtClean="0"/>
            <a:t> </a:t>
          </a:r>
          <a:r>
            <a:rPr lang="tr-TR" dirty="0" err="1" smtClean="0"/>
            <a:t>visa</a:t>
          </a:r>
          <a:r>
            <a:rPr lang="tr-TR" dirty="0" smtClean="0"/>
            <a:t> </a:t>
          </a:r>
          <a:endParaRPr lang="en-US" dirty="0"/>
        </a:p>
      </dgm:t>
    </dgm:pt>
    <dgm:pt modelId="{85539F35-F7E3-43C5-86C8-20F713C30462}" type="parTrans" cxnId="{02651FA1-C779-43E3-B2D5-592D98F5A075}">
      <dgm:prSet/>
      <dgm:spPr/>
      <dgm:t>
        <a:bodyPr/>
        <a:lstStyle/>
        <a:p>
          <a:endParaRPr lang="en-US"/>
        </a:p>
      </dgm:t>
    </dgm:pt>
    <dgm:pt modelId="{5AF9368E-9DFA-4763-8778-F668EF77C0A8}" type="sibTrans" cxnId="{02651FA1-C779-43E3-B2D5-592D98F5A075}">
      <dgm:prSet/>
      <dgm:spPr/>
      <dgm:t>
        <a:bodyPr/>
        <a:lstStyle/>
        <a:p>
          <a:endParaRPr lang="en-US"/>
        </a:p>
      </dgm:t>
    </dgm:pt>
    <dgm:pt modelId="{2020B959-ACD3-4FE2-81DD-47D8599DA261}" type="pres">
      <dgm:prSet presAssocID="{8BA0CA28-BF65-42CE-90C7-BBD61028352A}" presName="cycle" presStyleCnt="0">
        <dgm:presLayoutVars>
          <dgm:dir/>
          <dgm:resizeHandles val="exact"/>
        </dgm:presLayoutVars>
      </dgm:prSet>
      <dgm:spPr/>
      <dgm:t>
        <a:bodyPr/>
        <a:lstStyle/>
        <a:p>
          <a:endParaRPr lang="en-US"/>
        </a:p>
      </dgm:t>
    </dgm:pt>
    <dgm:pt modelId="{F3C33C3D-7F37-4E42-80F8-BF8B47AD1CA3}" type="pres">
      <dgm:prSet presAssocID="{C0D992AD-BB76-4EEC-843E-9BF6480BF08C}" presName="node" presStyleLbl="node1" presStyleIdx="0" presStyleCnt="2">
        <dgm:presLayoutVars>
          <dgm:bulletEnabled val="1"/>
        </dgm:presLayoutVars>
      </dgm:prSet>
      <dgm:spPr/>
      <dgm:t>
        <a:bodyPr/>
        <a:lstStyle/>
        <a:p>
          <a:endParaRPr lang="en-US"/>
        </a:p>
      </dgm:t>
    </dgm:pt>
    <dgm:pt modelId="{92A87D4F-646C-4DA3-B46B-13BEDB8D67EF}" type="pres">
      <dgm:prSet presAssocID="{16F95BE8-0F35-4F55-A08A-B88406EFC6A8}" presName="sibTrans" presStyleLbl="sibTrans2D1" presStyleIdx="0" presStyleCnt="2"/>
      <dgm:spPr/>
      <dgm:t>
        <a:bodyPr/>
        <a:lstStyle/>
        <a:p>
          <a:endParaRPr lang="en-US"/>
        </a:p>
      </dgm:t>
    </dgm:pt>
    <dgm:pt modelId="{DB5AADEE-4686-4E88-9BD1-6C6F4A44FEF7}" type="pres">
      <dgm:prSet presAssocID="{16F95BE8-0F35-4F55-A08A-B88406EFC6A8}" presName="connectorText" presStyleLbl="sibTrans2D1" presStyleIdx="0" presStyleCnt="2"/>
      <dgm:spPr/>
      <dgm:t>
        <a:bodyPr/>
        <a:lstStyle/>
        <a:p>
          <a:endParaRPr lang="en-US"/>
        </a:p>
      </dgm:t>
    </dgm:pt>
    <dgm:pt modelId="{9629D74E-1335-4530-81C1-51078825EADC}" type="pres">
      <dgm:prSet presAssocID="{A917226B-5F45-4A2A-B499-90AE5EA1DE75}" presName="node" presStyleLbl="node1" presStyleIdx="1" presStyleCnt="2">
        <dgm:presLayoutVars>
          <dgm:bulletEnabled val="1"/>
        </dgm:presLayoutVars>
      </dgm:prSet>
      <dgm:spPr/>
      <dgm:t>
        <a:bodyPr/>
        <a:lstStyle/>
        <a:p>
          <a:endParaRPr lang="en-US"/>
        </a:p>
      </dgm:t>
    </dgm:pt>
    <dgm:pt modelId="{F92EBAAD-66EF-4BA3-9A7F-E4D7FF7112D5}" type="pres">
      <dgm:prSet presAssocID="{5AF9368E-9DFA-4763-8778-F668EF77C0A8}" presName="sibTrans" presStyleLbl="sibTrans2D1" presStyleIdx="1" presStyleCnt="2"/>
      <dgm:spPr/>
      <dgm:t>
        <a:bodyPr/>
        <a:lstStyle/>
        <a:p>
          <a:endParaRPr lang="en-US"/>
        </a:p>
      </dgm:t>
    </dgm:pt>
    <dgm:pt modelId="{9A38373F-AE59-469C-9534-EBD18759F5D8}" type="pres">
      <dgm:prSet presAssocID="{5AF9368E-9DFA-4763-8778-F668EF77C0A8}" presName="connectorText" presStyleLbl="sibTrans2D1" presStyleIdx="1" presStyleCnt="2"/>
      <dgm:spPr/>
      <dgm:t>
        <a:bodyPr/>
        <a:lstStyle/>
        <a:p>
          <a:endParaRPr lang="en-US"/>
        </a:p>
      </dgm:t>
    </dgm:pt>
  </dgm:ptLst>
  <dgm:cxnLst>
    <dgm:cxn modelId="{DFC59850-5AD8-4480-A6F7-BD8B6E064C30}" type="presOf" srcId="{A917226B-5F45-4A2A-B499-90AE5EA1DE75}" destId="{9629D74E-1335-4530-81C1-51078825EADC}" srcOrd="0" destOrd="0" presId="urn:microsoft.com/office/officeart/2005/8/layout/cycle2"/>
    <dgm:cxn modelId="{7EE2FC91-A355-46B7-ACA5-B074E337066F}" type="presOf" srcId="{8BA0CA28-BF65-42CE-90C7-BBD61028352A}" destId="{2020B959-ACD3-4FE2-81DD-47D8599DA261}" srcOrd="0" destOrd="0" presId="urn:microsoft.com/office/officeart/2005/8/layout/cycle2"/>
    <dgm:cxn modelId="{FE502AF5-BD48-4E79-90FB-18F9FA428A1D}" type="presOf" srcId="{C0D992AD-BB76-4EEC-843E-9BF6480BF08C}" destId="{F3C33C3D-7F37-4E42-80F8-BF8B47AD1CA3}" srcOrd="0" destOrd="0" presId="urn:microsoft.com/office/officeart/2005/8/layout/cycle2"/>
    <dgm:cxn modelId="{7939F624-0F99-49B8-A7F2-11CAB33F69FE}" type="presOf" srcId="{5AF9368E-9DFA-4763-8778-F668EF77C0A8}" destId="{F92EBAAD-66EF-4BA3-9A7F-E4D7FF7112D5}" srcOrd="0" destOrd="0" presId="urn:microsoft.com/office/officeart/2005/8/layout/cycle2"/>
    <dgm:cxn modelId="{537EA9E1-4D03-4C0C-B6F5-0C79EB435040}" srcId="{8BA0CA28-BF65-42CE-90C7-BBD61028352A}" destId="{C0D992AD-BB76-4EEC-843E-9BF6480BF08C}" srcOrd="0" destOrd="0" parTransId="{0CF78491-23E1-4FD1-A60F-AB3B3659F6D8}" sibTransId="{16F95BE8-0F35-4F55-A08A-B88406EFC6A8}"/>
    <dgm:cxn modelId="{0ADA7FDD-7524-4AD0-B529-4B91702CFFB0}" type="presOf" srcId="{5AF9368E-9DFA-4763-8778-F668EF77C0A8}" destId="{9A38373F-AE59-469C-9534-EBD18759F5D8}" srcOrd="1" destOrd="0" presId="urn:microsoft.com/office/officeart/2005/8/layout/cycle2"/>
    <dgm:cxn modelId="{314FF9A3-DFF0-4031-A7C9-80895DA31C30}" type="presOf" srcId="{16F95BE8-0F35-4F55-A08A-B88406EFC6A8}" destId="{92A87D4F-646C-4DA3-B46B-13BEDB8D67EF}" srcOrd="0" destOrd="0" presId="urn:microsoft.com/office/officeart/2005/8/layout/cycle2"/>
    <dgm:cxn modelId="{A19184D6-D5CD-46AC-A43B-2E4154842391}" type="presOf" srcId="{16F95BE8-0F35-4F55-A08A-B88406EFC6A8}" destId="{DB5AADEE-4686-4E88-9BD1-6C6F4A44FEF7}" srcOrd="1" destOrd="0" presId="urn:microsoft.com/office/officeart/2005/8/layout/cycle2"/>
    <dgm:cxn modelId="{02651FA1-C779-43E3-B2D5-592D98F5A075}" srcId="{8BA0CA28-BF65-42CE-90C7-BBD61028352A}" destId="{A917226B-5F45-4A2A-B499-90AE5EA1DE75}" srcOrd="1" destOrd="0" parTransId="{85539F35-F7E3-43C5-86C8-20F713C30462}" sibTransId="{5AF9368E-9DFA-4763-8778-F668EF77C0A8}"/>
    <dgm:cxn modelId="{E2E640A2-1426-466F-B248-33F5194554D7}" type="presParOf" srcId="{2020B959-ACD3-4FE2-81DD-47D8599DA261}" destId="{F3C33C3D-7F37-4E42-80F8-BF8B47AD1CA3}" srcOrd="0" destOrd="0" presId="urn:microsoft.com/office/officeart/2005/8/layout/cycle2"/>
    <dgm:cxn modelId="{44D3D944-46CB-41E6-929D-900090CF8AD9}" type="presParOf" srcId="{2020B959-ACD3-4FE2-81DD-47D8599DA261}" destId="{92A87D4F-646C-4DA3-B46B-13BEDB8D67EF}" srcOrd="1" destOrd="0" presId="urn:microsoft.com/office/officeart/2005/8/layout/cycle2"/>
    <dgm:cxn modelId="{D350C89E-4103-47BD-8098-4B1F1EF8567C}" type="presParOf" srcId="{92A87D4F-646C-4DA3-B46B-13BEDB8D67EF}" destId="{DB5AADEE-4686-4E88-9BD1-6C6F4A44FEF7}" srcOrd="0" destOrd="0" presId="urn:microsoft.com/office/officeart/2005/8/layout/cycle2"/>
    <dgm:cxn modelId="{E45C66BA-B93D-4517-9462-38A8DD656BBB}" type="presParOf" srcId="{2020B959-ACD3-4FE2-81DD-47D8599DA261}" destId="{9629D74E-1335-4530-81C1-51078825EADC}" srcOrd="2" destOrd="0" presId="urn:microsoft.com/office/officeart/2005/8/layout/cycle2"/>
    <dgm:cxn modelId="{3EA84C52-4416-4571-87EF-1135E7E0DD51}" type="presParOf" srcId="{2020B959-ACD3-4FE2-81DD-47D8599DA261}" destId="{F92EBAAD-66EF-4BA3-9A7F-E4D7FF7112D5}" srcOrd="3" destOrd="0" presId="urn:microsoft.com/office/officeart/2005/8/layout/cycle2"/>
    <dgm:cxn modelId="{AF96DADC-703A-48FB-A36E-6415B81C1B9F}" type="presParOf" srcId="{F92EBAAD-66EF-4BA3-9A7F-E4D7FF7112D5}" destId="{9A38373F-AE59-469C-9534-EBD18759F5D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FA948C-FC61-4166-8A0B-FEE5D25D341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0DD3D64F-9FC2-4BB4-BF22-A7A612F6B35E}">
      <dgm:prSet/>
      <dgm:spPr/>
      <dgm:t>
        <a:bodyPr/>
        <a:lstStyle/>
        <a:p>
          <a:pPr rtl="0"/>
          <a:r>
            <a:rPr lang="en-US" noProof="0" dirty="0" smtClean="0"/>
            <a:t>There are d</a:t>
          </a:r>
          <a:r>
            <a:rPr lang="tr-TR" noProof="0" dirty="0" smtClean="0"/>
            <a:t>i</a:t>
          </a:r>
          <a:r>
            <a:rPr lang="en-US" noProof="0" dirty="0" err="1" smtClean="0"/>
            <a:t>fferent</a:t>
          </a:r>
          <a:r>
            <a:rPr lang="en-US" noProof="0" dirty="0" smtClean="0"/>
            <a:t> types of res</a:t>
          </a:r>
          <a:r>
            <a:rPr lang="tr-TR" noProof="0" dirty="0" smtClean="0"/>
            <a:t>i</a:t>
          </a:r>
          <a:r>
            <a:rPr lang="en-US" noProof="0" dirty="0" err="1" smtClean="0"/>
            <a:t>dence</a:t>
          </a:r>
          <a:r>
            <a:rPr lang="en-US" noProof="0" dirty="0" smtClean="0"/>
            <a:t> perm</a:t>
          </a:r>
          <a:r>
            <a:rPr lang="tr-TR" noProof="0" dirty="0" smtClean="0"/>
            <a:t>i</a:t>
          </a:r>
          <a:r>
            <a:rPr lang="en-US" noProof="0" dirty="0" smtClean="0"/>
            <a:t>t</a:t>
          </a:r>
          <a:r>
            <a:rPr lang="tr-TR" dirty="0" smtClean="0"/>
            <a:t>;</a:t>
          </a:r>
          <a:endParaRPr lang="en-US" dirty="0"/>
        </a:p>
      </dgm:t>
    </dgm:pt>
    <dgm:pt modelId="{F1CD74C6-E282-498D-A54A-894017D40BC6}" type="parTrans" cxnId="{D59231B6-CD1E-453E-9EF1-0893105A1C77}">
      <dgm:prSet/>
      <dgm:spPr/>
      <dgm:t>
        <a:bodyPr/>
        <a:lstStyle/>
        <a:p>
          <a:endParaRPr lang="en-US"/>
        </a:p>
      </dgm:t>
    </dgm:pt>
    <dgm:pt modelId="{F4C3D1DE-968A-4A76-8BB0-68544192A68B}" type="sibTrans" cxnId="{D59231B6-CD1E-453E-9EF1-0893105A1C77}">
      <dgm:prSet/>
      <dgm:spPr/>
      <dgm:t>
        <a:bodyPr/>
        <a:lstStyle/>
        <a:p>
          <a:endParaRPr lang="en-US"/>
        </a:p>
      </dgm:t>
    </dgm:pt>
    <dgm:pt modelId="{4EE46911-5CD7-4867-8143-E4BC2D4AAD1E}">
      <dgm:prSet/>
      <dgm:spPr/>
      <dgm:t>
        <a:bodyPr/>
        <a:lstStyle/>
        <a:p>
          <a:pPr rtl="0"/>
          <a:r>
            <a:rPr lang="en-US" u="sng" noProof="0" dirty="0" smtClean="0"/>
            <a:t>Student </a:t>
          </a:r>
          <a:r>
            <a:rPr lang="tr-TR" u="sng" noProof="0" dirty="0" smtClean="0"/>
            <a:t>T</a:t>
          </a:r>
          <a:r>
            <a:rPr lang="en-US" u="sng" noProof="0" dirty="0" err="1" smtClean="0"/>
            <a:t>ype</a:t>
          </a:r>
          <a:r>
            <a:rPr lang="en-US" u="sng" noProof="0" dirty="0" smtClean="0"/>
            <a:t> </a:t>
          </a:r>
          <a:r>
            <a:rPr lang="tr-TR" noProof="0" dirty="0" smtClean="0"/>
            <a:t>i</a:t>
          </a:r>
          <a:r>
            <a:rPr lang="en-US" noProof="0" dirty="0" smtClean="0"/>
            <a:t>s for </a:t>
          </a:r>
          <a:r>
            <a:rPr lang="tr-TR" noProof="0" dirty="0" smtClean="0"/>
            <a:t>B</a:t>
          </a:r>
          <a:r>
            <a:rPr lang="en-US" noProof="0" dirty="0" err="1" smtClean="0"/>
            <a:t>achelor</a:t>
          </a:r>
          <a:r>
            <a:rPr lang="en-US" noProof="0" dirty="0" smtClean="0"/>
            <a:t>, </a:t>
          </a:r>
          <a:r>
            <a:rPr lang="tr-TR" noProof="0" dirty="0" smtClean="0"/>
            <a:t>M</a:t>
          </a:r>
          <a:r>
            <a:rPr lang="en-US" noProof="0" dirty="0" smtClean="0"/>
            <a:t>aster and </a:t>
          </a:r>
          <a:r>
            <a:rPr lang="tr-TR" noProof="0" dirty="0" smtClean="0"/>
            <a:t>PHD</a:t>
          </a:r>
          <a:r>
            <a:rPr lang="en-US" noProof="0" dirty="0" smtClean="0"/>
            <a:t> degrees</a:t>
          </a:r>
          <a:endParaRPr lang="en-US" noProof="0" dirty="0"/>
        </a:p>
      </dgm:t>
    </dgm:pt>
    <dgm:pt modelId="{5A8AFF5C-C494-46FA-B95A-74000455C3C2}" type="parTrans" cxnId="{2151526C-1527-4F63-A10D-BB217D8023C7}">
      <dgm:prSet/>
      <dgm:spPr/>
      <dgm:t>
        <a:bodyPr/>
        <a:lstStyle/>
        <a:p>
          <a:endParaRPr lang="en-US"/>
        </a:p>
      </dgm:t>
    </dgm:pt>
    <dgm:pt modelId="{103A6DB4-68B0-4FA0-8981-BC206409D58D}" type="sibTrans" cxnId="{2151526C-1527-4F63-A10D-BB217D8023C7}">
      <dgm:prSet/>
      <dgm:spPr/>
      <dgm:t>
        <a:bodyPr/>
        <a:lstStyle/>
        <a:p>
          <a:endParaRPr lang="en-US"/>
        </a:p>
      </dgm:t>
    </dgm:pt>
    <dgm:pt modelId="{F4872B3D-F2A6-4524-B37A-7B4EEAFD0A7F}">
      <dgm:prSet/>
      <dgm:spPr/>
      <dgm:t>
        <a:bodyPr/>
        <a:lstStyle/>
        <a:p>
          <a:pPr rtl="0"/>
          <a:r>
            <a:rPr lang="en-US" u="sng" noProof="0" dirty="0" smtClean="0"/>
            <a:t>Short </a:t>
          </a:r>
          <a:r>
            <a:rPr lang="tr-TR" u="sng" noProof="0" dirty="0" smtClean="0"/>
            <a:t>T</a:t>
          </a:r>
          <a:r>
            <a:rPr lang="en-US" u="sng" noProof="0" dirty="0" err="1" smtClean="0"/>
            <a:t>erm</a:t>
          </a:r>
          <a:r>
            <a:rPr lang="en-US" u="sng" noProof="0" dirty="0" smtClean="0"/>
            <a:t> </a:t>
          </a:r>
          <a:r>
            <a:rPr lang="tr-TR" noProof="0" dirty="0" smtClean="0"/>
            <a:t>i</a:t>
          </a:r>
          <a:r>
            <a:rPr lang="en-US" noProof="0" dirty="0" smtClean="0"/>
            <a:t>s for </a:t>
          </a:r>
          <a:r>
            <a:rPr lang="tr-TR" noProof="0" dirty="0" smtClean="0"/>
            <a:t>T</a:t>
          </a:r>
          <a:r>
            <a:rPr lang="en-US" noProof="0" dirty="0" err="1" smtClean="0"/>
            <a:t>urk</a:t>
          </a:r>
          <a:r>
            <a:rPr lang="tr-TR" noProof="0" dirty="0" smtClean="0"/>
            <a:t>i</a:t>
          </a:r>
          <a:r>
            <a:rPr lang="en-US" noProof="0" dirty="0" err="1" smtClean="0"/>
            <a:t>sh</a:t>
          </a:r>
          <a:r>
            <a:rPr lang="en-US" noProof="0" dirty="0" smtClean="0"/>
            <a:t> courses and tour</a:t>
          </a:r>
          <a:r>
            <a:rPr lang="tr-TR" noProof="0" dirty="0" smtClean="0"/>
            <a:t>i</a:t>
          </a:r>
          <a:r>
            <a:rPr lang="en-US" noProof="0" dirty="0" err="1" smtClean="0"/>
            <a:t>sm</a:t>
          </a:r>
          <a:endParaRPr lang="en-US" noProof="0" dirty="0"/>
        </a:p>
      </dgm:t>
    </dgm:pt>
    <dgm:pt modelId="{93D1DC89-9233-4304-8984-F7C92C2454E3}" type="parTrans" cxnId="{C32A7B36-803C-4850-8313-08408CF33434}">
      <dgm:prSet/>
      <dgm:spPr/>
      <dgm:t>
        <a:bodyPr/>
        <a:lstStyle/>
        <a:p>
          <a:endParaRPr lang="en-US"/>
        </a:p>
      </dgm:t>
    </dgm:pt>
    <dgm:pt modelId="{5AF59018-7A77-4E27-B54F-46E130598E8B}" type="sibTrans" cxnId="{C32A7B36-803C-4850-8313-08408CF33434}">
      <dgm:prSet/>
      <dgm:spPr/>
      <dgm:t>
        <a:bodyPr/>
        <a:lstStyle/>
        <a:p>
          <a:endParaRPr lang="en-US"/>
        </a:p>
      </dgm:t>
    </dgm:pt>
    <dgm:pt modelId="{AC71B1CF-021F-468A-B2DE-D6055148FF5D}">
      <dgm:prSet/>
      <dgm:spPr/>
      <dgm:t>
        <a:bodyPr/>
        <a:lstStyle/>
        <a:p>
          <a:pPr rtl="0"/>
          <a:r>
            <a:rPr lang="en-US" dirty="0" smtClean="0"/>
            <a:t>Choose </a:t>
          </a:r>
          <a:r>
            <a:rPr lang="en-US" u="sng" dirty="0" smtClean="0">
              <a:effectLst>
                <a:outerShdw blurRad="38100" dist="38100" dir="2700000" algn="tl">
                  <a:srgbClr val="000000">
                    <a:alpha val="43137"/>
                  </a:srgbClr>
                </a:outerShdw>
              </a:effectLst>
            </a:rPr>
            <a:t>the type </a:t>
          </a:r>
          <a:r>
            <a:rPr lang="en-US" dirty="0" smtClean="0"/>
            <a:t>of res</a:t>
          </a:r>
          <a:r>
            <a:rPr lang="tr-TR" dirty="0" smtClean="0"/>
            <a:t>i</a:t>
          </a:r>
          <a:r>
            <a:rPr lang="en-US" dirty="0" err="1" smtClean="0"/>
            <a:t>dence</a:t>
          </a:r>
          <a:r>
            <a:rPr lang="en-US" dirty="0" smtClean="0"/>
            <a:t> perm</a:t>
          </a:r>
          <a:r>
            <a:rPr lang="tr-TR" dirty="0" smtClean="0"/>
            <a:t>i</a:t>
          </a:r>
          <a:r>
            <a:rPr lang="en-US" dirty="0" smtClean="0"/>
            <a:t>t that you w</a:t>
          </a:r>
          <a:r>
            <a:rPr lang="tr-TR" dirty="0" smtClean="0"/>
            <a:t>i</a:t>
          </a:r>
          <a:r>
            <a:rPr lang="en-US" dirty="0" err="1" smtClean="0"/>
            <a:t>ll</a:t>
          </a:r>
          <a:r>
            <a:rPr lang="en-US" dirty="0" smtClean="0"/>
            <a:t> apply for the f</a:t>
          </a:r>
          <a:r>
            <a:rPr lang="tr-TR" dirty="0" smtClean="0"/>
            <a:t>i</a:t>
          </a:r>
          <a:r>
            <a:rPr lang="en-US" dirty="0" err="1" smtClean="0"/>
            <a:t>rst</a:t>
          </a:r>
          <a:r>
            <a:rPr lang="en-US" dirty="0" smtClean="0"/>
            <a:t> t</a:t>
          </a:r>
          <a:r>
            <a:rPr lang="tr-TR" dirty="0" smtClean="0"/>
            <a:t>i</a:t>
          </a:r>
          <a:r>
            <a:rPr lang="en-US" dirty="0" smtClean="0"/>
            <a:t>me</a:t>
          </a:r>
          <a:endParaRPr lang="en-US" dirty="0"/>
        </a:p>
      </dgm:t>
    </dgm:pt>
    <dgm:pt modelId="{8F647310-9178-4A7C-8F62-B214F1FCBC75}" type="parTrans" cxnId="{3973E0C7-9E26-429F-9902-CF6891345B0A}">
      <dgm:prSet/>
      <dgm:spPr/>
      <dgm:t>
        <a:bodyPr/>
        <a:lstStyle/>
        <a:p>
          <a:endParaRPr lang="en-US"/>
        </a:p>
      </dgm:t>
    </dgm:pt>
    <dgm:pt modelId="{5222AB59-1634-4095-BF7C-D1CDA7567BD0}" type="sibTrans" cxnId="{3973E0C7-9E26-429F-9902-CF6891345B0A}">
      <dgm:prSet/>
      <dgm:spPr/>
      <dgm:t>
        <a:bodyPr/>
        <a:lstStyle/>
        <a:p>
          <a:endParaRPr lang="en-US"/>
        </a:p>
      </dgm:t>
    </dgm:pt>
    <dgm:pt modelId="{FF38053F-8246-41C4-B030-670D79F354CA}" type="pres">
      <dgm:prSet presAssocID="{44FA948C-FC61-4166-8A0B-FEE5D25D3412}" presName="linear" presStyleCnt="0">
        <dgm:presLayoutVars>
          <dgm:animLvl val="lvl"/>
          <dgm:resizeHandles val="exact"/>
        </dgm:presLayoutVars>
      </dgm:prSet>
      <dgm:spPr/>
      <dgm:t>
        <a:bodyPr/>
        <a:lstStyle/>
        <a:p>
          <a:endParaRPr lang="en-US"/>
        </a:p>
      </dgm:t>
    </dgm:pt>
    <dgm:pt modelId="{4F74983D-3EF2-49E5-AE74-3E05C07C5E82}" type="pres">
      <dgm:prSet presAssocID="{0DD3D64F-9FC2-4BB4-BF22-A7A612F6B35E}" presName="parentText" presStyleLbl="node1" presStyleIdx="0" presStyleCnt="4">
        <dgm:presLayoutVars>
          <dgm:chMax val="0"/>
          <dgm:bulletEnabled val="1"/>
        </dgm:presLayoutVars>
      </dgm:prSet>
      <dgm:spPr/>
      <dgm:t>
        <a:bodyPr/>
        <a:lstStyle/>
        <a:p>
          <a:endParaRPr lang="en-US"/>
        </a:p>
      </dgm:t>
    </dgm:pt>
    <dgm:pt modelId="{733BAE2B-965F-4C1C-8C87-BEBB4091C209}" type="pres">
      <dgm:prSet presAssocID="{F4C3D1DE-968A-4A76-8BB0-68544192A68B}" presName="spacer" presStyleCnt="0"/>
      <dgm:spPr/>
    </dgm:pt>
    <dgm:pt modelId="{3FDACC15-5942-46F0-A918-D891BD584604}" type="pres">
      <dgm:prSet presAssocID="{4EE46911-5CD7-4867-8143-E4BC2D4AAD1E}" presName="parentText" presStyleLbl="node1" presStyleIdx="1" presStyleCnt="4">
        <dgm:presLayoutVars>
          <dgm:chMax val="0"/>
          <dgm:bulletEnabled val="1"/>
        </dgm:presLayoutVars>
      </dgm:prSet>
      <dgm:spPr/>
      <dgm:t>
        <a:bodyPr/>
        <a:lstStyle/>
        <a:p>
          <a:endParaRPr lang="en-US"/>
        </a:p>
      </dgm:t>
    </dgm:pt>
    <dgm:pt modelId="{B20DF630-E001-487C-92A3-B2A5752EC49F}" type="pres">
      <dgm:prSet presAssocID="{103A6DB4-68B0-4FA0-8981-BC206409D58D}" presName="spacer" presStyleCnt="0"/>
      <dgm:spPr/>
    </dgm:pt>
    <dgm:pt modelId="{011410E3-A9E0-4657-BE40-2E80D0A1CCE8}" type="pres">
      <dgm:prSet presAssocID="{F4872B3D-F2A6-4524-B37A-7B4EEAFD0A7F}" presName="parentText" presStyleLbl="node1" presStyleIdx="2" presStyleCnt="4">
        <dgm:presLayoutVars>
          <dgm:chMax val="0"/>
          <dgm:bulletEnabled val="1"/>
        </dgm:presLayoutVars>
      </dgm:prSet>
      <dgm:spPr/>
      <dgm:t>
        <a:bodyPr/>
        <a:lstStyle/>
        <a:p>
          <a:endParaRPr lang="en-US"/>
        </a:p>
      </dgm:t>
    </dgm:pt>
    <dgm:pt modelId="{D9CF9435-63F7-4985-8D0C-85EAB6B9DCA6}" type="pres">
      <dgm:prSet presAssocID="{5AF59018-7A77-4E27-B54F-46E130598E8B}" presName="spacer" presStyleCnt="0"/>
      <dgm:spPr/>
    </dgm:pt>
    <dgm:pt modelId="{4B67D16A-F078-4EDD-8274-2A0DDE6840B9}" type="pres">
      <dgm:prSet presAssocID="{AC71B1CF-021F-468A-B2DE-D6055148FF5D}" presName="parentText" presStyleLbl="node1" presStyleIdx="3" presStyleCnt="4" custLinFactNeighborX="139" custLinFactNeighborY="-17682">
        <dgm:presLayoutVars>
          <dgm:chMax val="0"/>
          <dgm:bulletEnabled val="1"/>
        </dgm:presLayoutVars>
      </dgm:prSet>
      <dgm:spPr/>
      <dgm:t>
        <a:bodyPr/>
        <a:lstStyle/>
        <a:p>
          <a:endParaRPr lang="en-US"/>
        </a:p>
      </dgm:t>
    </dgm:pt>
  </dgm:ptLst>
  <dgm:cxnLst>
    <dgm:cxn modelId="{2151526C-1527-4F63-A10D-BB217D8023C7}" srcId="{44FA948C-FC61-4166-8A0B-FEE5D25D3412}" destId="{4EE46911-5CD7-4867-8143-E4BC2D4AAD1E}" srcOrd="1" destOrd="0" parTransId="{5A8AFF5C-C494-46FA-B95A-74000455C3C2}" sibTransId="{103A6DB4-68B0-4FA0-8981-BC206409D58D}"/>
    <dgm:cxn modelId="{C32A7B36-803C-4850-8313-08408CF33434}" srcId="{44FA948C-FC61-4166-8A0B-FEE5D25D3412}" destId="{F4872B3D-F2A6-4524-B37A-7B4EEAFD0A7F}" srcOrd="2" destOrd="0" parTransId="{93D1DC89-9233-4304-8984-F7C92C2454E3}" sibTransId="{5AF59018-7A77-4E27-B54F-46E130598E8B}"/>
    <dgm:cxn modelId="{EF9C9403-5B7D-4385-9B3B-98518B64B5B5}" type="presOf" srcId="{4EE46911-5CD7-4867-8143-E4BC2D4AAD1E}" destId="{3FDACC15-5942-46F0-A918-D891BD584604}" srcOrd="0" destOrd="0" presId="urn:microsoft.com/office/officeart/2005/8/layout/vList2"/>
    <dgm:cxn modelId="{705747E4-E6EE-4382-8880-A4BC2E81A3F7}" type="presOf" srcId="{44FA948C-FC61-4166-8A0B-FEE5D25D3412}" destId="{FF38053F-8246-41C4-B030-670D79F354CA}" srcOrd="0" destOrd="0" presId="urn:microsoft.com/office/officeart/2005/8/layout/vList2"/>
    <dgm:cxn modelId="{3973E0C7-9E26-429F-9902-CF6891345B0A}" srcId="{44FA948C-FC61-4166-8A0B-FEE5D25D3412}" destId="{AC71B1CF-021F-468A-B2DE-D6055148FF5D}" srcOrd="3" destOrd="0" parTransId="{8F647310-9178-4A7C-8F62-B214F1FCBC75}" sibTransId="{5222AB59-1634-4095-BF7C-D1CDA7567BD0}"/>
    <dgm:cxn modelId="{2F7F6711-7F83-411F-875A-A05B42D9989C}" type="presOf" srcId="{F4872B3D-F2A6-4524-B37A-7B4EEAFD0A7F}" destId="{011410E3-A9E0-4657-BE40-2E80D0A1CCE8}" srcOrd="0" destOrd="0" presId="urn:microsoft.com/office/officeart/2005/8/layout/vList2"/>
    <dgm:cxn modelId="{A981DA3D-1AD6-4928-AC61-6427CD3B5A2A}" type="presOf" srcId="{AC71B1CF-021F-468A-B2DE-D6055148FF5D}" destId="{4B67D16A-F078-4EDD-8274-2A0DDE6840B9}" srcOrd="0" destOrd="0" presId="urn:microsoft.com/office/officeart/2005/8/layout/vList2"/>
    <dgm:cxn modelId="{D59231B6-CD1E-453E-9EF1-0893105A1C77}" srcId="{44FA948C-FC61-4166-8A0B-FEE5D25D3412}" destId="{0DD3D64F-9FC2-4BB4-BF22-A7A612F6B35E}" srcOrd="0" destOrd="0" parTransId="{F1CD74C6-E282-498D-A54A-894017D40BC6}" sibTransId="{F4C3D1DE-968A-4A76-8BB0-68544192A68B}"/>
    <dgm:cxn modelId="{70E92578-1A64-4D5F-8F21-1274BB84F0D6}" type="presOf" srcId="{0DD3D64F-9FC2-4BB4-BF22-A7A612F6B35E}" destId="{4F74983D-3EF2-49E5-AE74-3E05C07C5E82}" srcOrd="0" destOrd="0" presId="urn:microsoft.com/office/officeart/2005/8/layout/vList2"/>
    <dgm:cxn modelId="{BF5C3596-D903-4158-B709-EC1E2E58F2C2}" type="presParOf" srcId="{FF38053F-8246-41C4-B030-670D79F354CA}" destId="{4F74983D-3EF2-49E5-AE74-3E05C07C5E82}" srcOrd="0" destOrd="0" presId="urn:microsoft.com/office/officeart/2005/8/layout/vList2"/>
    <dgm:cxn modelId="{E9436DB8-5B26-415A-BFF4-80CE2CB7DD97}" type="presParOf" srcId="{FF38053F-8246-41C4-B030-670D79F354CA}" destId="{733BAE2B-965F-4C1C-8C87-BEBB4091C209}" srcOrd="1" destOrd="0" presId="urn:microsoft.com/office/officeart/2005/8/layout/vList2"/>
    <dgm:cxn modelId="{D5D908AF-F11E-4041-B6A9-AF04CF1591A5}" type="presParOf" srcId="{FF38053F-8246-41C4-B030-670D79F354CA}" destId="{3FDACC15-5942-46F0-A918-D891BD584604}" srcOrd="2" destOrd="0" presId="urn:microsoft.com/office/officeart/2005/8/layout/vList2"/>
    <dgm:cxn modelId="{4CCAF0E5-09D6-47AA-BB1B-490D9BB00BCD}" type="presParOf" srcId="{FF38053F-8246-41C4-B030-670D79F354CA}" destId="{B20DF630-E001-487C-92A3-B2A5752EC49F}" srcOrd="3" destOrd="0" presId="urn:microsoft.com/office/officeart/2005/8/layout/vList2"/>
    <dgm:cxn modelId="{90E0BE26-0923-425A-A796-0927CC7BC2AE}" type="presParOf" srcId="{FF38053F-8246-41C4-B030-670D79F354CA}" destId="{011410E3-A9E0-4657-BE40-2E80D0A1CCE8}" srcOrd="4" destOrd="0" presId="urn:microsoft.com/office/officeart/2005/8/layout/vList2"/>
    <dgm:cxn modelId="{56132331-2847-41D4-A225-79B9360AB8F3}" type="presParOf" srcId="{FF38053F-8246-41C4-B030-670D79F354CA}" destId="{D9CF9435-63F7-4985-8D0C-85EAB6B9DCA6}" srcOrd="5" destOrd="0" presId="urn:microsoft.com/office/officeart/2005/8/layout/vList2"/>
    <dgm:cxn modelId="{82360E8C-B26E-4F82-94A4-DE9A3414745A}" type="presParOf" srcId="{FF38053F-8246-41C4-B030-670D79F354CA}" destId="{4B67D16A-F078-4EDD-8274-2A0DDE6840B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21A49D-ABF2-438A-8476-1D86F699C305}" type="doc">
      <dgm:prSet loTypeId="urn:microsoft.com/office/officeart/2005/8/layout/vList2" loCatId="list" qsTypeId="urn:microsoft.com/office/officeart/2005/8/quickstyle/simple3" qsCatId="simple" csTypeId="urn:microsoft.com/office/officeart/2005/8/colors/accent2_4" csCatId="accent2" phldr="1"/>
      <dgm:spPr/>
      <dgm:t>
        <a:bodyPr/>
        <a:lstStyle/>
        <a:p>
          <a:endParaRPr lang="en-US"/>
        </a:p>
      </dgm:t>
    </dgm:pt>
    <dgm:pt modelId="{620FC994-C4C7-4C78-8504-52C9DAB70458}">
      <dgm:prSet/>
      <dgm:spPr/>
      <dgm:t>
        <a:bodyPr/>
        <a:lstStyle/>
        <a:p>
          <a:pPr rtl="0"/>
          <a:r>
            <a:rPr lang="tr-TR" dirty="0" smtClean="0"/>
            <a:t>International </a:t>
          </a:r>
          <a:r>
            <a:rPr lang="tr-TR" dirty="0" err="1" smtClean="0"/>
            <a:t>Students</a:t>
          </a:r>
          <a:r>
            <a:rPr lang="tr-TR" dirty="0" smtClean="0"/>
            <a:t> </a:t>
          </a:r>
          <a:r>
            <a:rPr lang="tr-TR" dirty="0" err="1" smtClean="0"/>
            <a:t>Unit</a:t>
          </a:r>
          <a:r>
            <a:rPr lang="tr-TR" dirty="0" smtClean="0"/>
            <a:t> </a:t>
          </a:r>
          <a:r>
            <a:rPr lang="tr-TR" dirty="0" err="1" smtClean="0"/>
            <a:t>will</a:t>
          </a:r>
          <a:r>
            <a:rPr lang="tr-TR" dirty="0" smtClean="0"/>
            <a:t> </a:t>
          </a:r>
          <a:r>
            <a:rPr lang="tr-TR" dirty="0" err="1" smtClean="0"/>
            <a:t>help</a:t>
          </a:r>
          <a:r>
            <a:rPr lang="tr-TR" dirty="0" smtClean="0"/>
            <a:t> </a:t>
          </a:r>
          <a:r>
            <a:rPr lang="tr-TR" dirty="0" err="1" smtClean="0"/>
            <a:t>you</a:t>
          </a:r>
          <a:r>
            <a:rPr lang="tr-TR" dirty="0" smtClean="0"/>
            <a:t> </a:t>
          </a:r>
          <a:r>
            <a:rPr lang="tr-TR" dirty="0" err="1" smtClean="0"/>
            <a:t>with</a:t>
          </a:r>
          <a:r>
            <a:rPr lang="tr-TR" dirty="0" smtClean="0"/>
            <a:t> </a:t>
          </a:r>
          <a:r>
            <a:rPr lang="tr-TR" dirty="0" err="1" smtClean="0"/>
            <a:t>the</a:t>
          </a:r>
          <a:r>
            <a:rPr lang="tr-TR" dirty="0" smtClean="0"/>
            <a:t> </a:t>
          </a:r>
          <a:r>
            <a:rPr lang="tr-TR" dirty="0" err="1" smtClean="0"/>
            <a:t>application</a:t>
          </a:r>
          <a:r>
            <a:rPr lang="tr-TR" dirty="0" smtClean="0"/>
            <a:t>. </a:t>
          </a:r>
          <a:endParaRPr lang="en-US" dirty="0"/>
        </a:p>
      </dgm:t>
    </dgm:pt>
    <dgm:pt modelId="{8380A2B5-F146-4229-BAB3-D923919CA467}" type="parTrans" cxnId="{60F8CA09-D4DB-4DDE-B623-2FB7E3DDA237}">
      <dgm:prSet/>
      <dgm:spPr/>
      <dgm:t>
        <a:bodyPr/>
        <a:lstStyle/>
        <a:p>
          <a:endParaRPr lang="en-US"/>
        </a:p>
      </dgm:t>
    </dgm:pt>
    <dgm:pt modelId="{D397115E-3934-4B29-B0E4-F910F253C150}" type="sibTrans" cxnId="{60F8CA09-D4DB-4DDE-B623-2FB7E3DDA237}">
      <dgm:prSet/>
      <dgm:spPr/>
      <dgm:t>
        <a:bodyPr/>
        <a:lstStyle/>
        <a:p>
          <a:endParaRPr lang="en-US"/>
        </a:p>
      </dgm:t>
    </dgm:pt>
    <dgm:pt modelId="{25A30F33-6125-4302-8554-9CDA7A5A8BCA}">
      <dgm:prSet/>
      <dgm:spPr/>
      <dgm:t>
        <a:bodyPr/>
        <a:lstStyle/>
        <a:p>
          <a:pPr rtl="0"/>
          <a:r>
            <a:rPr lang="tr-TR" dirty="0" err="1" smtClean="0"/>
            <a:t>In</a:t>
          </a:r>
          <a:r>
            <a:rPr lang="tr-TR" dirty="0" smtClean="0"/>
            <a:t> </a:t>
          </a:r>
          <a:r>
            <a:rPr lang="tr-TR" dirty="0" err="1" smtClean="0"/>
            <a:t>case</a:t>
          </a:r>
          <a:r>
            <a:rPr lang="tr-TR" dirty="0" smtClean="0"/>
            <a:t> of </a:t>
          </a:r>
          <a:r>
            <a:rPr lang="tr-TR" dirty="0" err="1" smtClean="0"/>
            <a:t>emergency</a:t>
          </a:r>
          <a:r>
            <a:rPr lang="tr-TR" dirty="0" smtClean="0"/>
            <a:t>, </a:t>
          </a:r>
          <a:r>
            <a:rPr lang="tr-TR" dirty="0" err="1" smtClean="0"/>
            <a:t>you</a:t>
          </a:r>
          <a:r>
            <a:rPr lang="tr-TR" dirty="0" smtClean="0"/>
            <a:t> can </a:t>
          </a:r>
          <a:r>
            <a:rPr lang="tr-TR" dirty="0" err="1" smtClean="0"/>
            <a:t>take</a:t>
          </a:r>
          <a:r>
            <a:rPr lang="tr-TR" dirty="0" smtClean="0"/>
            <a:t> </a:t>
          </a:r>
          <a:r>
            <a:rPr lang="tr-TR" dirty="0" err="1" smtClean="0"/>
            <a:t>appoinment</a:t>
          </a:r>
          <a:r>
            <a:rPr lang="tr-TR" dirty="0" smtClean="0"/>
            <a:t> on </a:t>
          </a:r>
          <a:r>
            <a:rPr lang="tr-TR" dirty="0" err="1" smtClean="0"/>
            <a:t>your</a:t>
          </a:r>
          <a:r>
            <a:rPr lang="tr-TR" dirty="0" smtClean="0"/>
            <a:t> </a:t>
          </a:r>
          <a:r>
            <a:rPr lang="tr-TR" dirty="0" err="1" smtClean="0"/>
            <a:t>own</a:t>
          </a:r>
          <a:r>
            <a:rPr lang="tr-TR" dirty="0" smtClean="0"/>
            <a:t>;</a:t>
          </a:r>
        </a:p>
        <a:p>
          <a:pPr rtl="0"/>
          <a:r>
            <a:rPr lang="en-US" dirty="0" smtClean="0">
              <a:hlinkClick xmlns:r="http://schemas.openxmlformats.org/officeDocument/2006/relationships" r:id="rId1"/>
            </a:rPr>
            <a:t>https://e-ikamet.goc.gov.tr/</a:t>
          </a:r>
          <a:endParaRPr lang="tr-TR" dirty="0" smtClean="0"/>
        </a:p>
        <a:p>
          <a:pPr rtl="0"/>
          <a:endParaRPr lang="en-US" dirty="0"/>
        </a:p>
      </dgm:t>
    </dgm:pt>
    <dgm:pt modelId="{06BA57FC-1754-49B0-9A23-A4D8FA91E8C3}" type="parTrans" cxnId="{A2B64009-3ACF-48DB-8251-FB079A02F8E2}">
      <dgm:prSet/>
      <dgm:spPr/>
      <dgm:t>
        <a:bodyPr/>
        <a:lstStyle/>
        <a:p>
          <a:endParaRPr lang="en-US"/>
        </a:p>
      </dgm:t>
    </dgm:pt>
    <dgm:pt modelId="{A1590EC8-502F-47AA-8B52-5BA4DD5D32C1}" type="sibTrans" cxnId="{A2B64009-3ACF-48DB-8251-FB079A02F8E2}">
      <dgm:prSet/>
      <dgm:spPr/>
      <dgm:t>
        <a:bodyPr/>
        <a:lstStyle/>
        <a:p>
          <a:endParaRPr lang="en-US"/>
        </a:p>
      </dgm:t>
    </dgm:pt>
    <dgm:pt modelId="{327C2EDE-71D5-4028-849E-D76E18ACF05F}" type="pres">
      <dgm:prSet presAssocID="{9721A49D-ABF2-438A-8476-1D86F699C305}" presName="linear" presStyleCnt="0">
        <dgm:presLayoutVars>
          <dgm:animLvl val="lvl"/>
          <dgm:resizeHandles val="exact"/>
        </dgm:presLayoutVars>
      </dgm:prSet>
      <dgm:spPr/>
      <dgm:t>
        <a:bodyPr/>
        <a:lstStyle/>
        <a:p>
          <a:endParaRPr lang="en-US"/>
        </a:p>
      </dgm:t>
    </dgm:pt>
    <dgm:pt modelId="{B1D408FB-AD47-485C-9551-E28BAF397FC1}" type="pres">
      <dgm:prSet presAssocID="{620FC994-C4C7-4C78-8504-52C9DAB70458}" presName="parentText" presStyleLbl="node1" presStyleIdx="0" presStyleCnt="2">
        <dgm:presLayoutVars>
          <dgm:chMax val="0"/>
          <dgm:bulletEnabled val="1"/>
        </dgm:presLayoutVars>
      </dgm:prSet>
      <dgm:spPr/>
      <dgm:t>
        <a:bodyPr/>
        <a:lstStyle/>
        <a:p>
          <a:endParaRPr lang="en-US"/>
        </a:p>
      </dgm:t>
    </dgm:pt>
    <dgm:pt modelId="{3A8ECA2B-DA15-412F-9B76-CCB070D198B5}" type="pres">
      <dgm:prSet presAssocID="{D397115E-3934-4B29-B0E4-F910F253C150}" presName="spacer" presStyleCnt="0"/>
      <dgm:spPr/>
    </dgm:pt>
    <dgm:pt modelId="{9AFD7C86-A31B-48B8-9C1E-DA634E440E7C}" type="pres">
      <dgm:prSet presAssocID="{25A30F33-6125-4302-8554-9CDA7A5A8BCA}" presName="parentText" presStyleLbl="node1" presStyleIdx="1" presStyleCnt="2" custLinFactNeighborX="-826" custLinFactNeighborY="-7917">
        <dgm:presLayoutVars>
          <dgm:chMax val="0"/>
          <dgm:bulletEnabled val="1"/>
        </dgm:presLayoutVars>
      </dgm:prSet>
      <dgm:spPr/>
      <dgm:t>
        <a:bodyPr/>
        <a:lstStyle/>
        <a:p>
          <a:endParaRPr lang="en-US"/>
        </a:p>
      </dgm:t>
    </dgm:pt>
  </dgm:ptLst>
  <dgm:cxnLst>
    <dgm:cxn modelId="{A2B64009-3ACF-48DB-8251-FB079A02F8E2}" srcId="{9721A49D-ABF2-438A-8476-1D86F699C305}" destId="{25A30F33-6125-4302-8554-9CDA7A5A8BCA}" srcOrd="1" destOrd="0" parTransId="{06BA57FC-1754-49B0-9A23-A4D8FA91E8C3}" sibTransId="{A1590EC8-502F-47AA-8B52-5BA4DD5D32C1}"/>
    <dgm:cxn modelId="{60F8CA09-D4DB-4DDE-B623-2FB7E3DDA237}" srcId="{9721A49D-ABF2-438A-8476-1D86F699C305}" destId="{620FC994-C4C7-4C78-8504-52C9DAB70458}" srcOrd="0" destOrd="0" parTransId="{8380A2B5-F146-4229-BAB3-D923919CA467}" sibTransId="{D397115E-3934-4B29-B0E4-F910F253C150}"/>
    <dgm:cxn modelId="{5ECD1A35-4DC4-471C-98E3-DA440DC4A042}" type="presOf" srcId="{9721A49D-ABF2-438A-8476-1D86F699C305}" destId="{327C2EDE-71D5-4028-849E-D76E18ACF05F}" srcOrd="0" destOrd="0" presId="urn:microsoft.com/office/officeart/2005/8/layout/vList2"/>
    <dgm:cxn modelId="{EAD0BC9D-3068-454B-A273-6CBBC40B7D0E}" type="presOf" srcId="{25A30F33-6125-4302-8554-9CDA7A5A8BCA}" destId="{9AFD7C86-A31B-48B8-9C1E-DA634E440E7C}" srcOrd="0" destOrd="0" presId="urn:microsoft.com/office/officeart/2005/8/layout/vList2"/>
    <dgm:cxn modelId="{C93CC0FE-6A0B-43B1-AAEC-8A1DC39B72C7}" type="presOf" srcId="{620FC994-C4C7-4C78-8504-52C9DAB70458}" destId="{B1D408FB-AD47-485C-9551-E28BAF397FC1}" srcOrd="0" destOrd="0" presId="urn:microsoft.com/office/officeart/2005/8/layout/vList2"/>
    <dgm:cxn modelId="{7454CBC3-F5A8-4FE5-966F-8A670892CDEB}" type="presParOf" srcId="{327C2EDE-71D5-4028-849E-D76E18ACF05F}" destId="{B1D408FB-AD47-485C-9551-E28BAF397FC1}" srcOrd="0" destOrd="0" presId="urn:microsoft.com/office/officeart/2005/8/layout/vList2"/>
    <dgm:cxn modelId="{67D00B57-C541-49B3-9821-7D0A348FF2E2}" type="presParOf" srcId="{327C2EDE-71D5-4028-849E-D76E18ACF05F}" destId="{3A8ECA2B-DA15-412F-9B76-CCB070D198B5}" srcOrd="1" destOrd="0" presId="urn:microsoft.com/office/officeart/2005/8/layout/vList2"/>
    <dgm:cxn modelId="{C0A949B7-A0DE-4B0D-B808-2D2F710BA540}" type="presParOf" srcId="{327C2EDE-71D5-4028-849E-D76E18ACF05F}" destId="{9AFD7C86-A31B-48B8-9C1E-DA634E440E7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1BDF6C-9AC7-42F9-95BB-C32315103D7C}"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7D99C1E8-7238-4F4F-991B-E97322FAD00B}">
      <dgm:prSet/>
      <dgm:spPr/>
      <dgm:t>
        <a:bodyPr/>
        <a:lstStyle/>
        <a:p>
          <a:pPr rtl="0"/>
          <a:r>
            <a:rPr lang="tr-TR" b="1" dirty="0" err="1" smtClean="0"/>
            <a:t>You</a:t>
          </a:r>
          <a:r>
            <a:rPr lang="tr-TR" b="1" dirty="0" smtClean="0"/>
            <a:t> </a:t>
          </a:r>
          <a:r>
            <a:rPr lang="tr-TR" b="1" dirty="0" err="1" smtClean="0"/>
            <a:t>must</a:t>
          </a:r>
          <a:r>
            <a:rPr lang="tr-TR" b="1" dirty="0" smtClean="0"/>
            <a:t> </a:t>
          </a:r>
          <a:r>
            <a:rPr lang="tr-TR" b="1" dirty="0" err="1" smtClean="0"/>
            <a:t>print</a:t>
          </a:r>
          <a:r>
            <a:rPr lang="tr-TR" b="1" dirty="0" smtClean="0"/>
            <a:t> </a:t>
          </a:r>
          <a:r>
            <a:rPr lang="tr-TR" b="1" dirty="0" err="1" smtClean="0"/>
            <a:t>out</a:t>
          </a:r>
          <a:r>
            <a:rPr lang="tr-TR" b="1" dirty="0" smtClean="0"/>
            <a:t> </a:t>
          </a:r>
          <a:r>
            <a:rPr lang="tr-TR" b="1" dirty="0" err="1" smtClean="0"/>
            <a:t>this</a:t>
          </a:r>
          <a:r>
            <a:rPr lang="tr-TR" b="1" dirty="0" smtClean="0"/>
            <a:t> Online Application </a:t>
          </a:r>
          <a:r>
            <a:rPr lang="tr-TR" b="1" dirty="0" err="1" smtClean="0"/>
            <a:t>by</a:t>
          </a:r>
          <a:r>
            <a:rPr lang="tr-TR" b="1" dirty="0" smtClean="0"/>
            <a:t> </a:t>
          </a:r>
          <a:r>
            <a:rPr lang="tr-TR" b="1" dirty="0" err="1" smtClean="0"/>
            <a:t>clicking</a:t>
          </a:r>
          <a:r>
            <a:rPr lang="tr-TR" b="1" dirty="0" smtClean="0"/>
            <a:t> on ‘‘</a:t>
          </a:r>
          <a:r>
            <a:rPr lang="tr-TR" b="1" dirty="0" err="1" smtClean="0"/>
            <a:t>Residence</a:t>
          </a:r>
          <a:r>
            <a:rPr lang="tr-TR" b="1" dirty="0" smtClean="0"/>
            <a:t> </a:t>
          </a:r>
          <a:r>
            <a:rPr lang="tr-TR" b="1" dirty="0" err="1" smtClean="0"/>
            <a:t>Permit</a:t>
          </a:r>
          <a:r>
            <a:rPr lang="tr-TR" b="1" dirty="0" smtClean="0"/>
            <a:t> Application </a:t>
          </a:r>
          <a:r>
            <a:rPr lang="tr-TR" b="1" dirty="0" err="1" smtClean="0"/>
            <a:t>Document</a:t>
          </a:r>
          <a:r>
            <a:rPr lang="tr-TR" b="1" dirty="0" smtClean="0"/>
            <a:t>’’ and </a:t>
          </a:r>
          <a:r>
            <a:rPr lang="tr-TR" b="1" dirty="0" err="1" smtClean="0"/>
            <a:t>you</a:t>
          </a:r>
          <a:r>
            <a:rPr lang="tr-TR" b="1" dirty="0" smtClean="0"/>
            <a:t> </a:t>
          </a:r>
          <a:r>
            <a:rPr lang="tr-TR" b="1" dirty="0" err="1" smtClean="0"/>
            <a:t>should</a:t>
          </a:r>
          <a:r>
            <a:rPr lang="tr-TR" b="1" dirty="0" smtClean="0"/>
            <a:t> </a:t>
          </a:r>
          <a:r>
            <a:rPr lang="tr-TR" b="1" dirty="0" err="1" smtClean="0"/>
            <a:t>have</a:t>
          </a:r>
          <a:r>
            <a:rPr lang="tr-TR" b="1" dirty="0" smtClean="0"/>
            <a:t> </a:t>
          </a:r>
          <a:r>
            <a:rPr lang="tr-TR" b="1" dirty="0" err="1" smtClean="0"/>
            <a:t>the</a:t>
          </a:r>
          <a:r>
            <a:rPr lang="tr-TR" b="1" dirty="0" smtClean="0"/>
            <a:t> </a:t>
          </a:r>
          <a:r>
            <a:rPr lang="tr-TR" b="1" dirty="0" err="1" smtClean="0"/>
            <a:t>printed</a:t>
          </a:r>
          <a:r>
            <a:rPr lang="tr-TR" b="1" dirty="0" smtClean="0"/>
            <a:t> Online Application Form </a:t>
          </a:r>
          <a:r>
            <a:rPr lang="tr-TR" b="1" dirty="0" err="1" smtClean="0"/>
            <a:t>with</a:t>
          </a:r>
          <a:r>
            <a:rPr lang="tr-TR" b="1" dirty="0" smtClean="0"/>
            <a:t> </a:t>
          </a:r>
          <a:r>
            <a:rPr lang="tr-TR" b="1" dirty="0" err="1" smtClean="0"/>
            <a:t>you</a:t>
          </a:r>
          <a:r>
            <a:rPr lang="tr-TR" b="1" dirty="0" smtClean="0"/>
            <a:t> </a:t>
          </a:r>
          <a:r>
            <a:rPr lang="tr-TR" b="1" dirty="0" err="1" smtClean="0"/>
            <a:t>when</a:t>
          </a:r>
          <a:r>
            <a:rPr lang="tr-TR" b="1" dirty="0" smtClean="0"/>
            <a:t> </a:t>
          </a:r>
          <a:r>
            <a:rPr lang="tr-TR" b="1" dirty="0" err="1" smtClean="0"/>
            <a:t>you</a:t>
          </a:r>
          <a:r>
            <a:rPr lang="tr-TR" b="1" dirty="0" smtClean="0"/>
            <a:t> </a:t>
          </a:r>
          <a:r>
            <a:rPr lang="tr-TR" b="1" dirty="0" err="1" smtClean="0"/>
            <a:t>go</a:t>
          </a:r>
          <a:r>
            <a:rPr lang="tr-TR" b="1" dirty="0" smtClean="0"/>
            <a:t> </a:t>
          </a:r>
          <a:r>
            <a:rPr lang="tr-TR" b="1" dirty="0" err="1" smtClean="0"/>
            <a:t>to</a:t>
          </a:r>
          <a:r>
            <a:rPr lang="tr-TR" b="1" dirty="0" smtClean="0"/>
            <a:t> </a:t>
          </a:r>
          <a:r>
            <a:rPr lang="tr-TR" b="1" dirty="0" err="1" smtClean="0"/>
            <a:t>your</a:t>
          </a:r>
          <a:r>
            <a:rPr lang="tr-TR" b="1" dirty="0" smtClean="0"/>
            <a:t> </a:t>
          </a:r>
          <a:r>
            <a:rPr lang="tr-TR" b="1" dirty="0" err="1" smtClean="0"/>
            <a:t>Residency</a:t>
          </a:r>
          <a:r>
            <a:rPr lang="tr-TR" b="1" dirty="0" smtClean="0"/>
            <a:t> </a:t>
          </a:r>
          <a:r>
            <a:rPr lang="tr-TR" b="1" dirty="0" err="1" smtClean="0"/>
            <a:t>Permit</a:t>
          </a:r>
          <a:r>
            <a:rPr lang="tr-TR" b="1" dirty="0" smtClean="0"/>
            <a:t> </a:t>
          </a:r>
          <a:r>
            <a:rPr lang="tr-TR" b="1" dirty="0" err="1" smtClean="0"/>
            <a:t>appointment</a:t>
          </a:r>
          <a:r>
            <a:rPr lang="tr-TR" b="1" dirty="0" smtClean="0"/>
            <a:t>. </a:t>
          </a:r>
          <a:r>
            <a:rPr lang="tr-TR" b="1" dirty="0" err="1" smtClean="0"/>
            <a:t>Also</a:t>
          </a:r>
          <a:r>
            <a:rPr lang="tr-TR" b="1" dirty="0" smtClean="0"/>
            <a:t> </a:t>
          </a:r>
          <a:r>
            <a:rPr lang="tr-TR" b="1" dirty="0" err="1" smtClean="0"/>
            <a:t>note</a:t>
          </a:r>
          <a:r>
            <a:rPr lang="tr-TR" b="1" dirty="0" smtClean="0"/>
            <a:t> </a:t>
          </a:r>
          <a:r>
            <a:rPr lang="tr-TR" b="1" dirty="0" err="1" smtClean="0"/>
            <a:t>down</a:t>
          </a:r>
          <a:r>
            <a:rPr lang="tr-TR" b="1" dirty="0" smtClean="0"/>
            <a:t> </a:t>
          </a:r>
          <a:r>
            <a:rPr lang="tr-TR" b="1" dirty="0" err="1" smtClean="0"/>
            <a:t>your</a:t>
          </a:r>
          <a:r>
            <a:rPr lang="tr-TR" b="1" dirty="0" smtClean="0"/>
            <a:t> </a:t>
          </a:r>
          <a:r>
            <a:rPr lang="tr-TR" b="1" dirty="0" err="1" smtClean="0"/>
            <a:t>appointment</a:t>
          </a:r>
          <a:r>
            <a:rPr lang="tr-TR" b="1" dirty="0" smtClean="0"/>
            <a:t> Reference </a:t>
          </a:r>
          <a:r>
            <a:rPr lang="tr-TR" b="1" dirty="0" err="1" smtClean="0"/>
            <a:t>Number</a:t>
          </a:r>
          <a:r>
            <a:rPr lang="tr-TR" b="1" dirty="0" smtClean="0"/>
            <a:t>.</a:t>
          </a:r>
          <a:endParaRPr lang="en-US" dirty="0"/>
        </a:p>
      </dgm:t>
    </dgm:pt>
    <dgm:pt modelId="{6AE95054-3B5D-4F73-8332-0FCAC2B76F26}" type="parTrans" cxnId="{38A51FB3-CE08-4077-AC64-2C9BD5A48C06}">
      <dgm:prSet/>
      <dgm:spPr/>
      <dgm:t>
        <a:bodyPr/>
        <a:lstStyle/>
        <a:p>
          <a:endParaRPr lang="en-US"/>
        </a:p>
      </dgm:t>
    </dgm:pt>
    <dgm:pt modelId="{C77BF026-7C5A-4D6F-BB61-20AD1278254A}" type="sibTrans" cxnId="{38A51FB3-CE08-4077-AC64-2C9BD5A48C06}">
      <dgm:prSet/>
      <dgm:spPr/>
      <dgm:t>
        <a:bodyPr/>
        <a:lstStyle/>
        <a:p>
          <a:endParaRPr lang="en-US"/>
        </a:p>
      </dgm:t>
    </dgm:pt>
    <dgm:pt modelId="{86EB8525-8B2D-472E-8DA0-B2DE925EDBDB}">
      <dgm:prSet/>
      <dgm:spPr/>
      <dgm:t>
        <a:bodyPr/>
        <a:lstStyle/>
        <a:p>
          <a:pPr rtl="0"/>
          <a:r>
            <a:rPr lang="tr-TR" b="1" dirty="0" err="1" smtClean="0"/>
            <a:t>Residency</a:t>
          </a:r>
          <a:r>
            <a:rPr lang="tr-TR" b="1" dirty="0" smtClean="0"/>
            <a:t> </a:t>
          </a:r>
          <a:r>
            <a:rPr lang="tr-TR" b="1" dirty="0" err="1" smtClean="0"/>
            <a:t>Permit</a:t>
          </a:r>
          <a:r>
            <a:rPr lang="tr-TR" b="1" dirty="0" smtClean="0"/>
            <a:t> </a:t>
          </a:r>
          <a:r>
            <a:rPr lang="tr-TR" b="1" dirty="0" err="1" smtClean="0"/>
            <a:t>Fee</a:t>
          </a:r>
          <a:r>
            <a:rPr lang="tr-TR" b="1" dirty="0" smtClean="0"/>
            <a:t>: </a:t>
          </a:r>
          <a:r>
            <a:rPr lang="tr-TR" b="1" dirty="0" err="1" smtClean="0"/>
            <a:t>for</a:t>
          </a:r>
          <a:r>
            <a:rPr lang="tr-TR" b="1" dirty="0" smtClean="0"/>
            <a:t> </a:t>
          </a:r>
          <a:r>
            <a:rPr lang="tr-TR" b="1" dirty="0" err="1" smtClean="0"/>
            <a:t>students</a:t>
          </a:r>
          <a:r>
            <a:rPr lang="tr-TR" b="1" dirty="0" smtClean="0"/>
            <a:t> </a:t>
          </a:r>
          <a:r>
            <a:rPr lang="tr-TR" b="1" i="1" dirty="0" smtClean="0"/>
            <a:t>59 TL </a:t>
          </a:r>
          <a:endParaRPr lang="en-US" dirty="0"/>
        </a:p>
      </dgm:t>
    </dgm:pt>
    <dgm:pt modelId="{4201CC75-6587-40EB-8721-1E0F3FF6FAEB}" type="parTrans" cxnId="{7BD7164A-121B-4AC6-90A6-F3BE5CB84D71}">
      <dgm:prSet/>
      <dgm:spPr/>
      <dgm:t>
        <a:bodyPr/>
        <a:lstStyle/>
        <a:p>
          <a:endParaRPr lang="en-US"/>
        </a:p>
      </dgm:t>
    </dgm:pt>
    <dgm:pt modelId="{65ADEA46-1EF6-4F07-AF46-68CE25845A00}" type="sibTrans" cxnId="{7BD7164A-121B-4AC6-90A6-F3BE5CB84D71}">
      <dgm:prSet/>
      <dgm:spPr/>
      <dgm:t>
        <a:bodyPr/>
        <a:lstStyle/>
        <a:p>
          <a:endParaRPr lang="en-US"/>
        </a:p>
      </dgm:t>
    </dgm:pt>
    <dgm:pt modelId="{C5F418D8-CEEF-4CE1-B449-207FA98273E5}" type="pres">
      <dgm:prSet presAssocID="{ED1BDF6C-9AC7-42F9-95BB-C32315103D7C}" presName="Name0" presStyleCnt="0">
        <dgm:presLayoutVars>
          <dgm:dir/>
          <dgm:resizeHandles val="exact"/>
        </dgm:presLayoutVars>
      </dgm:prSet>
      <dgm:spPr/>
      <dgm:t>
        <a:bodyPr/>
        <a:lstStyle/>
        <a:p>
          <a:endParaRPr lang="en-US"/>
        </a:p>
      </dgm:t>
    </dgm:pt>
    <dgm:pt modelId="{3CEA2AE6-77BD-481B-B08B-42BE1A46EC6C}" type="pres">
      <dgm:prSet presAssocID="{ED1BDF6C-9AC7-42F9-95BB-C32315103D7C}" presName="fgShape" presStyleLbl="fgShp" presStyleIdx="0" presStyleCnt="1"/>
      <dgm:spPr/>
    </dgm:pt>
    <dgm:pt modelId="{C9DFE298-1B84-458F-B40E-11D208745ED5}" type="pres">
      <dgm:prSet presAssocID="{ED1BDF6C-9AC7-42F9-95BB-C32315103D7C}" presName="linComp" presStyleCnt="0"/>
      <dgm:spPr/>
    </dgm:pt>
    <dgm:pt modelId="{00C154A4-77C4-4131-9719-8171109E62C4}" type="pres">
      <dgm:prSet presAssocID="{7D99C1E8-7238-4F4F-991B-E97322FAD00B}" presName="compNode" presStyleCnt="0"/>
      <dgm:spPr/>
    </dgm:pt>
    <dgm:pt modelId="{E95C7812-3A0B-4DD2-974B-DC346C8E7053}" type="pres">
      <dgm:prSet presAssocID="{7D99C1E8-7238-4F4F-991B-E97322FAD00B}" presName="bkgdShape" presStyleLbl="node1" presStyleIdx="0" presStyleCnt="2"/>
      <dgm:spPr/>
      <dgm:t>
        <a:bodyPr/>
        <a:lstStyle/>
        <a:p>
          <a:endParaRPr lang="en-US"/>
        </a:p>
      </dgm:t>
    </dgm:pt>
    <dgm:pt modelId="{B1D00AE2-55FE-4F6B-B7FB-814F2AD60EBA}" type="pres">
      <dgm:prSet presAssocID="{7D99C1E8-7238-4F4F-991B-E97322FAD00B}" presName="nodeTx" presStyleLbl="node1" presStyleIdx="0" presStyleCnt="2">
        <dgm:presLayoutVars>
          <dgm:bulletEnabled val="1"/>
        </dgm:presLayoutVars>
      </dgm:prSet>
      <dgm:spPr/>
      <dgm:t>
        <a:bodyPr/>
        <a:lstStyle/>
        <a:p>
          <a:endParaRPr lang="en-US"/>
        </a:p>
      </dgm:t>
    </dgm:pt>
    <dgm:pt modelId="{31BDFAC1-2F46-4CB0-8FF2-08AA3399528A}" type="pres">
      <dgm:prSet presAssocID="{7D99C1E8-7238-4F4F-991B-E97322FAD00B}" presName="invisiNode" presStyleLbl="node1" presStyleIdx="0" presStyleCnt="2"/>
      <dgm:spPr/>
    </dgm:pt>
    <dgm:pt modelId="{001BB326-12D7-4140-B8CE-23E145ACC073}" type="pres">
      <dgm:prSet presAssocID="{7D99C1E8-7238-4F4F-991B-E97322FAD00B}" presName="imagNode" presStyleLbl="fgImgPlace1" presStyleIdx="0" presStyleCnt="2" custScaleX="139590" custScaleY="126621" custLinFactNeighborX="-3067" custLinFactNeighborY="-294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8000" b="-8000"/>
          </a:stretch>
        </a:blipFill>
      </dgm:spPr>
    </dgm:pt>
    <dgm:pt modelId="{82E7B2C1-76A1-48D0-974A-2637F3E21642}" type="pres">
      <dgm:prSet presAssocID="{C77BF026-7C5A-4D6F-BB61-20AD1278254A}" presName="sibTrans" presStyleLbl="sibTrans2D1" presStyleIdx="0" presStyleCnt="0"/>
      <dgm:spPr/>
      <dgm:t>
        <a:bodyPr/>
        <a:lstStyle/>
        <a:p>
          <a:endParaRPr lang="en-US"/>
        </a:p>
      </dgm:t>
    </dgm:pt>
    <dgm:pt modelId="{72EB9C4D-1A54-4DC4-9734-19C237DFDA37}" type="pres">
      <dgm:prSet presAssocID="{86EB8525-8B2D-472E-8DA0-B2DE925EDBDB}" presName="compNode" presStyleCnt="0"/>
      <dgm:spPr/>
    </dgm:pt>
    <dgm:pt modelId="{7717C774-02F2-49B2-82CB-2E37A536F855}" type="pres">
      <dgm:prSet presAssocID="{86EB8525-8B2D-472E-8DA0-B2DE925EDBDB}" presName="bkgdShape" presStyleLbl="node1" presStyleIdx="1" presStyleCnt="2"/>
      <dgm:spPr/>
      <dgm:t>
        <a:bodyPr/>
        <a:lstStyle/>
        <a:p>
          <a:endParaRPr lang="en-US"/>
        </a:p>
      </dgm:t>
    </dgm:pt>
    <dgm:pt modelId="{5731A688-5034-4179-A0B9-586477113817}" type="pres">
      <dgm:prSet presAssocID="{86EB8525-8B2D-472E-8DA0-B2DE925EDBDB}" presName="nodeTx" presStyleLbl="node1" presStyleIdx="1" presStyleCnt="2">
        <dgm:presLayoutVars>
          <dgm:bulletEnabled val="1"/>
        </dgm:presLayoutVars>
      </dgm:prSet>
      <dgm:spPr/>
      <dgm:t>
        <a:bodyPr/>
        <a:lstStyle/>
        <a:p>
          <a:endParaRPr lang="en-US"/>
        </a:p>
      </dgm:t>
    </dgm:pt>
    <dgm:pt modelId="{6880CE00-5079-430B-9476-052F1CD30B0E}" type="pres">
      <dgm:prSet presAssocID="{86EB8525-8B2D-472E-8DA0-B2DE925EDBDB}" presName="invisiNode" presStyleLbl="node1" presStyleIdx="1" presStyleCnt="2"/>
      <dgm:spPr/>
    </dgm:pt>
    <dgm:pt modelId="{A81EA4E4-DD5E-40E2-AB97-05B0817A6BFA}" type="pres">
      <dgm:prSet presAssocID="{86EB8525-8B2D-472E-8DA0-B2DE925EDBDB}" presName="imagNode" presStyleLbl="fgImgPlace1" presStyleIdx="1" presStyleCnt="2"/>
      <dgm:spPr/>
    </dgm:pt>
  </dgm:ptLst>
  <dgm:cxnLst>
    <dgm:cxn modelId="{5055753E-3A64-41E3-A7C6-552C7E7D071D}" type="presOf" srcId="{C77BF026-7C5A-4D6F-BB61-20AD1278254A}" destId="{82E7B2C1-76A1-48D0-974A-2637F3E21642}" srcOrd="0" destOrd="0" presId="urn:microsoft.com/office/officeart/2005/8/layout/hList7"/>
    <dgm:cxn modelId="{571A87B0-95A6-4CF5-B1E6-E6D0770D5609}" type="presOf" srcId="{7D99C1E8-7238-4F4F-991B-E97322FAD00B}" destId="{B1D00AE2-55FE-4F6B-B7FB-814F2AD60EBA}" srcOrd="1" destOrd="0" presId="urn:microsoft.com/office/officeart/2005/8/layout/hList7"/>
    <dgm:cxn modelId="{A964F112-FD39-428E-AC4C-84F58600292F}" type="presOf" srcId="{ED1BDF6C-9AC7-42F9-95BB-C32315103D7C}" destId="{C5F418D8-CEEF-4CE1-B449-207FA98273E5}" srcOrd="0" destOrd="0" presId="urn:microsoft.com/office/officeart/2005/8/layout/hList7"/>
    <dgm:cxn modelId="{F9AC48AB-705C-48C0-9C1B-603B766704CE}" type="presOf" srcId="{86EB8525-8B2D-472E-8DA0-B2DE925EDBDB}" destId="{7717C774-02F2-49B2-82CB-2E37A536F855}" srcOrd="0" destOrd="0" presId="urn:microsoft.com/office/officeart/2005/8/layout/hList7"/>
    <dgm:cxn modelId="{DC6E2041-83FF-47CB-BF1A-6A67C4DD16D9}" type="presOf" srcId="{7D99C1E8-7238-4F4F-991B-E97322FAD00B}" destId="{E95C7812-3A0B-4DD2-974B-DC346C8E7053}" srcOrd="0" destOrd="0" presId="urn:microsoft.com/office/officeart/2005/8/layout/hList7"/>
    <dgm:cxn modelId="{37D72794-25F3-45D1-8975-D7E95E9B9F59}" type="presOf" srcId="{86EB8525-8B2D-472E-8DA0-B2DE925EDBDB}" destId="{5731A688-5034-4179-A0B9-586477113817}" srcOrd="1" destOrd="0" presId="urn:microsoft.com/office/officeart/2005/8/layout/hList7"/>
    <dgm:cxn modelId="{38A51FB3-CE08-4077-AC64-2C9BD5A48C06}" srcId="{ED1BDF6C-9AC7-42F9-95BB-C32315103D7C}" destId="{7D99C1E8-7238-4F4F-991B-E97322FAD00B}" srcOrd="0" destOrd="0" parTransId="{6AE95054-3B5D-4F73-8332-0FCAC2B76F26}" sibTransId="{C77BF026-7C5A-4D6F-BB61-20AD1278254A}"/>
    <dgm:cxn modelId="{7BD7164A-121B-4AC6-90A6-F3BE5CB84D71}" srcId="{ED1BDF6C-9AC7-42F9-95BB-C32315103D7C}" destId="{86EB8525-8B2D-472E-8DA0-B2DE925EDBDB}" srcOrd="1" destOrd="0" parTransId="{4201CC75-6587-40EB-8721-1E0F3FF6FAEB}" sibTransId="{65ADEA46-1EF6-4F07-AF46-68CE25845A00}"/>
    <dgm:cxn modelId="{2756FB42-C735-4372-B860-4391249E1C92}" type="presParOf" srcId="{C5F418D8-CEEF-4CE1-B449-207FA98273E5}" destId="{3CEA2AE6-77BD-481B-B08B-42BE1A46EC6C}" srcOrd="0" destOrd="0" presId="urn:microsoft.com/office/officeart/2005/8/layout/hList7"/>
    <dgm:cxn modelId="{C888DD88-C264-41E1-B557-829DC24A8FE7}" type="presParOf" srcId="{C5F418D8-CEEF-4CE1-B449-207FA98273E5}" destId="{C9DFE298-1B84-458F-B40E-11D208745ED5}" srcOrd="1" destOrd="0" presId="urn:microsoft.com/office/officeart/2005/8/layout/hList7"/>
    <dgm:cxn modelId="{8A99A8FA-9542-4D18-A469-6D040CE1C003}" type="presParOf" srcId="{C9DFE298-1B84-458F-B40E-11D208745ED5}" destId="{00C154A4-77C4-4131-9719-8171109E62C4}" srcOrd="0" destOrd="0" presId="urn:microsoft.com/office/officeart/2005/8/layout/hList7"/>
    <dgm:cxn modelId="{CA1C6445-E8F8-4419-9DD9-668A4013D147}" type="presParOf" srcId="{00C154A4-77C4-4131-9719-8171109E62C4}" destId="{E95C7812-3A0B-4DD2-974B-DC346C8E7053}" srcOrd="0" destOrd="0" presId="urn:microsoft.com/office/officeart/2005/8/layout/hList7"/>
    <dgm:cxn modelId="{91CC2F1C-F87C-47C2-96B2-EA6D3E25DDC2}" type="presParOf" srcId="{00C154A4-77C4-4131-9719-8171109E62C4}" destId="{B1D00AE2-55FE-4F6B-B7FB-814F2AD60EBA}" srcOrd="1" destOrd="0" presId="urn:microsoft.com/office/officeart/2005/8/layout/hList7"/>
    <dgm:cxn modelId="{11A6E002-9EE8-4864-8021-4ADFD2CD78FF}" type="presParOf" srcId="{00C154A4-77C4-4131-9719-8171109E62C4}" destId="{31BDFAC1-2F46-4CB0-8FF2-08AA3399528A}" srcOrd="2" destOrd="0" presId="urn:microsoft.com/office/officeart/2005/8/layout/hList7"/>
    <dgm:cxn modelId="{075310BE-E7CD-4DCF-B764-4536DECFF856}" type="presParOf" srcId="{00C154A4-77C4-4131-9719-8171109E62C4}" destId="{001BB326-12D7-4140-B8CE-23E145ACC073}" srcOrd="3" destOrd="0" presId="urn:microsoft.com/office/officeart/2005/8/layout/hList7"/>
    <dgm:cxn modelId="{0A7FE8F8-302B-4075-8197-FBE5D87B0CC7}" type="presParOf" srcId="{C9DFE298-1B84-458F-B40E-11D208745ED5}" destId="{82E7B2C1-76A1-48D0-974A-2637F3E21642}" srcOrd="1" destOrd="0" presId="urn:microsoft.com/office/officeart/2005/8/layout/hList7"/>
    <dgm:cxn modelId="{970BAD2E-16BD-472B-AC17-B81F1FF1DC5A}" type="presParOf" srcId="{C9DFE298-1B84-458F-B40E-11D208745ED5}" destId="{72EB9C4D-1A54-4DC4-9734-19C237DFDA37}" srcOrd="2" destOrd="0" presId="urn:microsoft.com/office/officeart/2005/8/layout/hList7"/>
    <dgm:cxn modelId="{6A33B3D1-1395-403B-8035-1AE27E39A4A5}" type="presParOf" srcId="{72EB9C4D-1A54-4DC4-9734-19C237DFDA37}" destId="{7717C774-02F2-49B2-82CB-2E37A536F855}" srcOrd="0" destOrd="0" presId="urn:microsoft.com/office/officeart/2005/8/layout/hList7"/>
    <dgm:cxn modelId="{3F77E83B-6753-4A5B-A75C-6D6311825CA3}" type="presParOf" srcId="{72EB9C4D-1A54-4DC4-9734-19C237DFDA37}" destId="{5731A688-5034-4179-A0B9-586477113817}" srcOrd="1" destOrd="0" presId="urn:microsoft.com/office/officeart/2005/8/layout/hList7"/>
    <dgm:cxn modelId="{F6178AB2-FC54-4572-ABB4-DA7E0469E74B}" type="presParOf" srcId="{72EB9C4D-1A54-4DC4-9734-19C237DFDA37}" destId="{6880CE00-5079-430B-9476-052F1CD30B0E}" srcOrd="2" destOrd="0" presId="urn:microsoft.com/office/officeart/2005/8/layout/hList7"/>
    <dgm:cxn modelId="{A691D419-DD81-4EAB-8FD1-94E4AD062CC9}" type="presParOf" srcId="{72EB9C4D-1A54-4DC4-9734-19C237DFDA37}" destId="{A81EA4E4-DD5E-40E2-AB97-05B0817A6BF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4932D4D-51F6-4665-8536-63C2EE440D66}" type="doc">
      <dgm:prSet loTypeId="urn:microsoft.com/office/officeart/2008/layout/VerticalCircleList" loCatId="list" qsTypeId="urn:microsoft.com/office/officeart/2005/8/quickstyle/simple1" qsCatId="simple" csTypeId="urn:microsoft.com/office/officeart/2005/8/colors/accent1_5" csCatId="accent1" phldr="1"/>
      <dgm:spPr/>
      <dgm:t>
        <a:bodyPr/>
        <a:lstStyle/>
        <a:p>
          <a:endParaRPr lang="en-US"/>
        </a:p>
      </dgm:t>
    </dgm:pt>
    <dgm:pt modelId="{E443C81B-720F-4919-A1E3-722D826282BF}">
      <dgm:prSet/>
      <dgm:spPr/>
      <dgm:t>
        <a:bodyPr/>
        <a:lstStyle/>
        <a:p>
          <a:pPr rtl="0"/>
          <a:r>
            <a:rPr lang="en-US" b="1" noProof="0" dirty="0" smtClean="0">
              <a:solidFill>
                <a:schemeClr val="bg2">
                  <a:lumMod val="10000"/>
                </a:schemeClr>
              </a:solidFill>
            </a:rPr>
            <a:t>You must be present at the </a:t>
          </a:r>
          <a:r>
            <a:rPr lang="en-US" b="1" noProof="0" dirty="0" err="1" smtClean="0">
              <a:solidFill>
                <a:schemeClr val="bg2">
                  <a:lumMod val="10000"/>
                </a:schemeClr>
              </a:solidFill>
            </a:rPr>
            <a:t>prov</a:t>
          </a:r>
          <a:r>
            <a:rPr lang="tr-TR" b="1" noProof="0" dirty="0" smtClean="0">
              <a:solidFill>
                <a:schemeClr val="bg2">
                  <a:lumMod val="10000"/>
                </a:schemeClr>
              </a:solidFill>
            </a:rPr>
            <a:t>i</a:t>
          </a:r>
          <a:r>
            <a:rPr lang="en-US" b="1" noProof="0" dirty="0" err="1" smtClean="0">
              <a:solidFill>
                <a:schemeClr val="bg2">
                  <a:lumMod val="10000"/>
                </a:schemeClr>
              </a:solidFill>
            </a:rPr>
            <a:t>nc</a:t>
          </a:r>
          <a:r>
            <a:rPr lang="tr-TR" b="1" noProof="0" dirty="0" smtClean="0">
              <a:solidFill>
                <a:schemeClr val="bg2">
                  <a:lumMod val="10000"/>
                </a:schemeClr>
              </a:solidFill>
            </a:rPr>
            <a:t>i</a:t>
          </a:r>
          <a:r>
            <a:rPr lang="en-US" b="1" noProof="0" dirty="0" smtClean="0">
              <a:solidFill>
                <a:schemeClr val="bg2">
                  <a:lumMod val="10000"/>
                </a:schemeClr>
              </a:solidFill>
            </a:rPr>
            <a:t>al </a:t>
          </a:r>
          <a:r>
            <a:rPr lang="tr-TR" b="1" noProof="0" dirty="0" err="1" smtClean="0">
              <a:solidFill>
                <a:schemeClr val="bg2">
                  <a:lumMod val="10000"/>
                </a:schemeClr>
              </a:solidFill>
            </a:rPr>
            <a:t>Di</a:t>
          </a:r>
          <a:r>
            <a:rPr lang="en-US" b="1" noProof="0" dirty="0" err="1" smtClean="0">
              <a:solidFill>
                <a:schemeClr val="bg2">
                  <a:lumMod val="10000"/>
                </a:schemeClr>
              </a:solidFill>
            </a:rPr>
            <a:t>rectorate</a:t>
          </a:r>
          <a:r>
            <a:rPr lang="en-US" b="1" noProof="0" dirty="0" smtClean="0">
              <a:solidFill>
                <a:schemeClr val="bg2">
                  <a:lumMod val="10000"/>
                </a:schemeClr>
              </a:solidFill>
            </a:rPr>
            <a:t> of </a:t>
          </a:r>
          <a:r>
            <a:rPr lang="tr-TR" b="1" noProof="0" dirty="0" smtClean="0">
              <a:solidFill>
                <a:schemeClr val="bg2">
                  <a:lumMod val="10000"/>
                </a:schemeClr>
              </a:solidFill>
            </a:rPr>
            <a:t>Mi</a:t>
          </a:r>
          <a:r>
            <a:rPr lang="en-US" b="1" noProof="0" dirty="0" err="1" smtClean="0">
              <a:solidFill>
                <a:schemeClr val="bg2">
                  <a:lumMod val="10000"/>
                </a:schemeClr>
              </a:solidFill>
            </a:rPr>
            <a:t>grat</a:t>
          </a:r>
          <a:r>
            <a:rPr lang="tr-TR" b="1" noProof="0" dirty="0" smtClean="0">
              <a:solidFill>
                <a:schemeClr val="bg2">
                  <a:lumMod val="10000"/>
                </a:schemeClr>
              </a:solidFill>
            </a:rPr>
            <a:t>i</a:t>
          </a:r>
          <a:r>
            <a:rPr lang="en-US" b="1" noProof="0" dirty="0" smtClean="0">
              <a:solidFill>
                <a:schemeClr val="bg2">
                  <a:lumMod val="10000"/>
                </a:schemeClr>
              </a:solidFill>
            </a:rPr>
            <a:t>on</a:t>
          </a:r>
          <a:r>
            <a:rPr lang="tr-TR" b="1" noProof="0" dirty="0" smtClean="0">
              <a:solidFill>
                <a:schemeClr val="bg2">
                  <a:lumMod val="10000"/>
                </a:schemeClr>
              </a:solidFill>
            </a:rPr>
            <a:t> M</a:t>
          </a:r>
          <a:r>
            <a:rPr lang="en-US" b="1" noProof="0" dirty="0" err="1" smtClean="0">
              <a:solidFill>
                <a:schemeClr val="bg2">
                  <a:lumMod val="25000"/>
                </a:schemeClr>
              </a:solidFill>
            </a:rPr>
            <a:t>anagement</a:t>
          </a:r>
          <a:r>
            <a:rPr lang="en-US" b="1" noProof="0" dirty="0" smtClean="0">
              <a:solidFill>
                <a:schemeClr val="bg2">
                  <a:lumMod val="25000"/>
                </a:schemeClr>
              </a:solidFill>
            </a:rPr>
            <a:t> on your date and t</a:t>
          </a:r>
          <a:r>
            <a:rPr lang="tr-TR" b="1" noProof="0" dirty="0" smtClean="0">
              <a:solidFill>
                <a:schemeClr val="bg2">
                  <a:lumMod val="25000"/>
                </a:schemeClr>
              </a:solidFill>
            </a:rPr>
            <a:t>i</a:t>
          </a:r>
          <a:r>
            <a:rPr lang="en-US" b="1" noProof="0" dirty="0" smtClean="0">
              <a:solidFill>
                <a:schemeClr val="bg2">
                  <a:lumMod val="25000"/>
                </a:schemeClr>
              </a:solidFill>
            </a:rPr>
            <a:t>me </a:t>
          </a:r>
          <a:r>
            <a:rPr lang="en-US" noProof="0" dirty="0" smtClean="0">
              <a:solidFill>
                <a:schemeClr val="bg2">
                  <a:lumMod val="25000"/>
                </a:schemeClr>
              </a:solidFill>
            </a:rPr>
            <a:t>of the </a:t>
          </a:r>
          <a:r>
            <a:rPr lang="en-US" noProof="0" dirty="0" err="1" smtClean="0">
              <a:solidFill>
                <a:schemeClr val="bg2">
                  <a:lumMod val="25000"/>
                </a:schemeClr>
              </a:solidFill>
            </a:rPr>
            <a:t>appo</a:t>
          </a:r>
          <a:r>
            <a:rPr lang="tr-TR" noProof="0" dirty="0" smtClean="0">
              <a:solidFill>
                <a:schemeClr val="bg2">
                  <a:lumMod val="25000"/>
                </a:schemeClr>
              </a:solidFill>
            </a:rPr>
            <a:t>i</a:t>
          </a:r>
          <a:r>
            <a:rPr lang="en-US" noProof="0" dirty="0" err="1" smtClean="0">
              <a:solidFill>
                <a:schemeClr val="bg2">
                  <a:lumMod val="25000"/>
                </a:schemeClr>
              </a:solidFill>
            </a:rPr>
            <a:t>ntment</a:t>
          </a:r>
          <a:r>
            <a:rPr lang="tr-TR" noProof="0" dirty="0" smtClean="0">
              <a:solidFill>
                <a:schemeClr val="bg2">
                  <a:lumMod val="25000"/>
                </a:schemeClr>
              </a:solidFill>
            </a:rPr>
            <a:t>; </a:t>
          </a:r>
          <a:r>
            <a:rPr lang="en-US" noProof="0" dirty="0" err="1" smtClean="0">
              <a:solidFill>
                <a:schemeClr val="bg2">
                  <a:lumMod val="25000"/>
                </a:schemeClr>
              </a:solidFill>
            </a:rPr>
            <a:t>otherw</a:t>
          </a:r>
          <a:r>
            <a:rPr lang="tr-TR" noProof="0" dirty="0" smtClean="0">
              <a:solidFill>
                <a:schemeClr val="bg2">
                  <a:lumMod val="25000"/>
                </a:schemeClr>
              </a:solidFill>
            </a:rPr>
            <a:t>i</a:t>
          </a:r>
          <a:r>
            <a:rPr lang="en-US" noProof="0" dirty="0" smtClean="0">
              <a:solidFill>
                <a:schemeClr val="bg2">
                  <a:lumMod val="25000"/>
                </a:schemeClr>
              </a:solidFill>
            </a:rPr>
            <a:t>se</a:t>
          </a:r>
          <a:r>
            <a:rPr lang="tr-TR" noProof="0" dirty="0" smtClean="0">
              <a:solidFill>
                <a:schemeClr val="bg2">
                  <a:lumMod val="25000"/>
                </a:schemeClr>
              </a:solidFill>
            </a:rPr>
            <a:t>,</a:t>
          </a:r>
          <a:r>
            <a:rPr lang="en-US" noProof="0" dirty="0" smtClean="0">
              <a:solidFill>
                <a:schemeClr val="bg2">
                  <a:lumMod val="25000"/>
                </a:schemeClr>
              </a:solidFill>
            </a:rPr>
            <a:t> the </a:t>
          </a:r>
          <a:r>
            <a:rPr lang="en-US" noProof="0" dirty="0" err="1" smtClean="0">
              <a:solidFill>
                <a:schemeClr val="bg2">
                  <a:lumMod val="25000"/>
                </a:schemeClr>
              </a:solidFill>
            </a:rPr>
            <a:t>appl</a:t>
          </a:r>
          <a:r>
            <a:rPr lang="tr-TR" noProof="0" dirty="0" smtClean="0">
              <a:solidFill>
                <a:schemeClr val="bg2">
                  <a:lumMod val="25000"/>
                </a:schemeClr>
              </a:solidFill>
            </a:rPr>
            <a:t>i</a:t>
          </a:r>
          <a:r>
            <a:rPr lang="en-US" noProof="0" dirty="0" smtClean="0">
              <a:solidFill>
                <a:schemeClr val="bg2">
                  <a:lumMod val="25000"/>
                </a:schemeClr>
              </a:solidFill>
            </a:rPr>
            <a:t>cat</a:t>
          </a:r>
          <a:r>
            <a:rPr lang="tr-TR" noProof="0" dirty="0" smtClean="0">
              <a:solidFill>
                <a:schemeClr val="bg2">
                  <a:lumMod val="25000"/>
                </a:schemeClr>
              </a:solidFill>
            </a:rPr>
            <a:t>i</a:t>
          </a:r>
          <a:r>
            <a:rPr lang="en-US" noProof="0" dirty="0" smtClean="0">
              <a:solidFill>
                <a:schemeClr val="bg2">
                  <a:lumMod val="25000"/>
                </a:schemeClr>
              </a:solidFill>
            </a:rPr>
            <a:t>on w</a:t>
          </a:r>
          <a:r>
            <a:rPr lang="tr-TR" noProof="0" dirty="0" smtClean="0">
              <a:solidFill>
                <a:schemeClr val="bg2">
                  <a:lumMod val="25000"/>
                </a:schemeClr>
              </a:solidFill>
            </a:rPr>
            <a:t>i</a:t>
          </a:r>
          <a:r>
            <a:rPr lang="en-US" noProof="0" dirty="0" err="1" smtClean="0">
              <a:solidFill>
                <a:schemeClr val="bg2">
                  <a:lumMod val="25000"/>
                </a:schemeClr>
              </a:solidFill>
            </a:rPr>
            <a:t>ll</a:t>
          </a:r>
          <a:r>
            <a:rPr lang="en-US" noProof="0" dirty="0" smtClean="0">
              <a:solidFill>
                <a:schemeClr val="bg2">
                  <a:lumMod val="25000"/>
                </a:schemeClr>
              </a:solidFill>
            </a:rPr>
            <a:t> not be processed</a:t>
          </a:r>
          <a:r>
            <a:rPr lang="tr-TR" dirty="0" smtClean="0">
              <a:solidFill>
                <a:schemeClr val="bg2">
                  <a:lumMod val="25000"/>
                </a:schemeClr>
              </a:solidFill>
            </a:rPr>
            <a:t> </a:t>
          </a:r>
          <a:endParaRPr lang="en-US" dirty="0">
            <a:solidFill>
              <a:schemeClr val="bg2">
                <a:lumMod val="25000"/>
              </a:schemeClr>
            </a:solidFill>
          </a:endParaRPr>
        </a:p>
      </dgm:t>
    </dgm:pt>
    <dgm:pt modelId="{920D427B-D463-4066-8720-6174C3CB1265}" type="parTrans" cxnId="{CBBBE1B5-C472-44E2-9208-95AA53EB3CA3}">
      <dgm:prSet/>
      <dgm:spPr/>
      <dgm:t>
        <a:bodyPr/>
        <a:lstStyle/>
        <a:p>
          <a:endParaRPr lang="en-US"/>
        </a:p>
      </dgm:t>
    </dgm:pt>
    <dgm:pt modelId="{F3CE9535-E87C-4DB4-9D28-84D0AD6FE7E2}" type="sibTrans" cxnId="{CBBBE1B5-C472-44E2-9208-95AA53EB3CA3}">
      <dgm:prSet/>
      <dgm:spPr/>
      <dgm:t>
        <a:bodyPr/>
        <a:lstStyle/>
        <a:p>
          <a:endParaRPr lang="en-US"/>
        </a:p>
      </dgm:t>
    </dgm:pt>
    <dgm:pt modelId="{B3B1FEB9-050F-4C2B-94AD-91C5F3B428CB}" type="pres">
      <dgm:prSet presAssocID="{94932D4D-51F6-4665-8536-63C2EE440D66}" presName="Name0" presStyleCnt="0">
        <dgm:presLayoutVars>
          <dgm:dir/>
        </dgm:presLayoutVars>
      </dgm:prSet>
      <dgm:spPr/>
      <dgm:t>
        <a:bodyPr/>
        <a:lstStyle/>
        <a:p>
          <a:endParaRPr lang="en-US"/>
        </a:p>
      </dgm:t>
    </dgm:pt>
    <dgm:pt modelId="{5C3E6F97-2CA9-4943-9777-7A849524B812}" type="pres">
      <dgm:prSet presAssocID="{E443C81B-720F-4919-A1E3-722D826282BF}" presName="noChildren" presStyleCnt="0"/>
      <dgm:spPr/>
    </dgm:pt>
    <dgm:pt modelId="{6552E90D-59AB-494C-B99A-41F46E7144FC}" type="pres">
      <dgm:prSet presAssocID="{E443C81B-720F-4919-A1E3-722D826282BF}" presName="gap" presStyleCnt="0"/>
      <dgm:spPr/>
    </dgm:pt>
    <dgm:pt modelId="{EB72CA00-C2BE-4257-8159-0C00B377366D}" type="pres">
      <dgm:prSet presAssocID="{E443C81B-720F-4919-A1E3-722D826282BF}" presName="medCircle2" presStyleLbl="vennNode1" presStyleIdx="0" presStyleCnt="1"/>
      <dgm:spPr/>
    </dgm:pt>
    <dgm:pt modelId="{63AEB01D-8BE8-4781-93F6-B1CCA2E32518}" type="pres">
      <dgm:prSet presAssocID="{E443C81B-720F-4919-A1E3-722D826282BF}" presName="txLvlOnly1" presStyleLbl="revTx" presStyleIdx="0" presStyleCnt="1" custScaleY="181619"/>
      <dgm:spPr/>
      <dgm:t>
        <a:bodyPr/>
        <a:lstStyle/>
        <a:p>
          <a:endParaRPr lang="en-US"/>
        </a:p>
      </dgm:t>
    </dgm:pt>
  </dgm:ptLst>
  <dgm:cxnLst>
    <dgm:cxn modelId="{863BF729-9C77-4DB4-AC8B-779B5670ADA2}" type="presOf" srcId="{94932D4D-51F6-4665-8536-63C2EE440D66}" destId="{B3B1FEB9-050F-4C2B-94AD-91C5F3B428CB}" srcOrd="0" destOrd="0" presId="urn:microsoft.com/office/officeart/2008/layout/VerticalCircleList"/>
    <dgm:cxn modelId="{3C5E86D7-2891-4CF3-86E9-DB6D72C1EB03}" type="presOf" srcId="{E443C81B-720F-4919-A1E3-722D826282BF}" destId="{63AEB01D-8BE8-4781-93F6-B1CCA2E32518}" srcOrd="0" destOrd="0" presId="urn:microsoft.com/office/officeart/2008/layout/VerticalCircleList"/>
    <dgm:cxn modelId="{CBBBE1B5-C472-44E2-9208-95AA53EB3CA3}" srcId="{94932D4D-51F6-4665-8536-63C2EE440D66}" destId="{E443C81B-720F-4919-A1E3-722D826282BF}" srcOrd="0" destOrd="0" parTransId="{920D427B-D463-4066-8720-6174C3CB1265}" sibTransId="{F3CE9535-E87C-4DB4-9D28-84D0AD6FE7E2}"/>
    <dgm:cxn modelId="{C9897686-65AF-4ED6-BE63-D33F9AF94434}" type="presParOf" srcId="{B3B1FEB9-050F-4C2B-94AD-91C5F3B428CB}" destId="{5C3E6F97-2CA9-4943-9777-7A849524B812}" srcOrd="0" destOrd="0" presId="urn:microsoft.com/office/officeart/2008/layout/VerticalCircleList"/>
    <dgm:cxn modelId="{095AC69A-C793-4191-B8A8-12452C0F20A1}" type="presParOf" srcId="{5C3E6F97-2CA9-4943-9777-7A849524B812}" destId="{6552E90D-59AB-494C-B99A-41F46E7144FC}" srcOrd="0" destOrd="0" presId="urn:microsoft.com/office/officeart/2008/layout/VerticalCircleList"/>
    <dgm:cxn modelId="{B50FDFDE-5D3A-47DF-A139-A5A915B28175}" type="presParOf" srcId="{5C3E6F97-2CA9-4943-9777-7A849524B812}" destId="{EB72CA00-C2BE-4257-8159-0C00B377366D}" srcOrd="1" destOrd="0" presId="urn:microsoft.com/office/officeart/2008/layout/VerticalCircleList"/>
    <dgm:cxn modelId="{A6954D8B-C507-4768-9F2A-7E01D21DFCA4}" type="presParOf" srcId="{5C3E6F97-2CA9-4943-9777-7A849524B812}" destId="{63AEB01D-8BE8-4781-93F6-B1CCA2E32518}"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3E280F-2D1A-44D6-8073-CEB6BD4D7C4E}"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A60951AC-EF9B-49C3-A127-0509068E6D61}">
      <dgm:prSet/>
      <dgm:spPr/>
      <dgm:t>
        <a:bodyPr/>
        <a:lstStyle/>
        <a:p>
          <a:pPr rtl="0"/>
          <a:endParaRPr lang="tr-TR" noProof="0" dirty="0" smtClean="0"/>
        </a:p>
        <a:p>
          <a:pPr rtl="0"/>
          <a:endParaRPr lang="tr-TR" noProof="0" dirty="0" smtClean="0"/>
        </a:p>
        <a:p>
          <a:pPr rtl="0"/>
          <a:r>
            <a:rPr lang="en-US" b="1" noProof="0" dirty="0" smtClean="0"/>
            <a:t>Application form is generated by the system upon the completion of the application form, where the date and time of the appointment, application number and required documents are indicated.</a:t>
          </a:r>
          <a:endParaRPr lang="tr-TR" b="1" noProof="0" dirty="0" smtClean="0"/>
        </a:p>
      </dgm:t>
    </dgm:pt>
    <dgm:pt modelId="{C1481EBE-6FD7-433A-BBD2-D3DFA362B7B8}" type="parTrans" cxnId="{4E7A72DC-59EB-4C99-AF09-51CF3CA94ABB}">
      <dgm:prSet/>
      <dgm:spPr/>
      <dgm:t>
        <a:bodyPr/>
        <a:lstStyle/>
        <a:p>
          <a:endParaRPr lang="en-US"/>
        </a:p>
      </dgm:t>
    </dgm:pt>
    <dgm:pt modelId="{DC7B5271-0739-4E79-A8C6-6FF30F4EBF93}" type="sibTrans" cxnId="{4E7A72DC-59EB-4C99-AF09-51CF3CA94ABB}">
      <dgm:prSet/>
      <dgm:spPr/>
      <dgm:t>
        <a:bodyPr/>
        <a:lstStyle/>
        <a:p>
          <a:endParaRPr lang="en-US"/>
        </a:p>
      </dgm:t>
    </dgm:pt>
    <dgm:pt modelId="{C9B055C1-90FD-4CAE-8B5F-1C40BE44F0D3}">
      <dgm:prSet/>
      <dgm:spPr/>
      <dgm:t>
        <a:bodyPr/>
        <a:lstStyle/>
        <a:p>
          <a:pPr rtl="0"/>
          <a:endParaRPr lang="tr-TR" noProof="0" dirty="0" smtClean="0"/>
        </a:p>
        <a:p>
          <a:pPr rtl="0"/>
          <a:r>
            <a:rPr lang="en-US" b="1" noProof="0" dirty="0" smtClean="0"/>
            <a:t>After going to your appointment, you can leave the country with the approved and stamped appointment paper, but you need to come back in </a:t>
          </a:r>
          <a:r>
            <a:rPr lang="en-US" b="1" u="sng" noProof="0" dirty="0" smtClean="0">
              <a:solidFill>
                <a:schemeClr val="bg2">
                  <a:lumMod val="25000"/>
                </a:schemeClr>
              </a:solidFill>
            </a:rPr>
            <a:t>15 days</a:t>
          </a:r>
          <a:r>
            <a:rPr lang="en-US" noProof="0" dirty="0" smtClean="0"/>
            <a:t>.</a:t>
          </a:r>
          <a:endParaRPr lang="en-US" noProof="0" dirty="0"/>
        </a:p>
      </dgm:t>
    </dgm:pt>
    <dgm:pt modelId="{67EC3D62-1C7D-4D0C-8484-CBAC52C495B0}" type="parTrans" cxnId="{EC31A630-38B1-4815-B88D-D936878B70E3}">
      <dgm:prSet/>
      <dgm:spPr/>
      <dgm:t>
        <a:bodyPr/>
        <a:lstStyle/>
        <a:p>
          <a:endParaRPr lang="en-US"/>
        </a:p>
      </dgm:t>
    </dgm:pt>
    <dgm:pt modelId="{87430B8B-764F-4E56-AEE5-B9ACB7850156}" type="sibTrans" cxnId="{EC31A630-38B1-4815-B88D-D936878B70E3}">
      <dgm:prSet/>
      <dgm:spPr/>
      <dgm:t>
        <a:bodyPr/>
        <a:lstStyle/>
        <a:p>
          <a:endParaRPr lang="en-US"/>
        </a:p>
      </dgm:t>
    </dgm:pt>
    <dgm:pt modelId="{72BD5422-85D9-4DB4-9E41-089A0486FB5E}">
      <dgm:prSet/>
      <dgm:spPr/>
      <dgm:t>
        <a:bodyPr/>
        <a:lstStyle/>
        <a:p>
          <a:pPr rtl="0"/>
          <a:r>
            <a:rPr lang="en-US" b="1" noProof="0" dirty="0" smtClean="0"/>
            <a:t>This form ensures the right of legal stay in the country until the date of the appointment, however it does not grant the right of exit from and entry into the country.</a:t>
          </a:r>
          <a:endParaRPr lang="tr-TR" b="1" noProof="0" dirty="0" smtClean="0"/>
        </a:p>
      </dgm:t>
    </dgm:pt>
    <dgm:pt modelId="{1EDE5993-B6B5-407A-AD08-1414CA7A54EA}" type="sibTrans" cxnId="{1C699A8C-D091-4177-B047-36D0EBD9EA26}">
      <dgm:prSet/>
      <dgm:spPr/>
      <dgm:t>
        <a:bodyPr/>
        <a:lstStyle/>
        <a:p>
          <a:endParaRPr lang="en-US"/>
        </a:p>
      </dgm:t>
    </dgm:pt>
    <dgm:pt modelId="{B3F05616-894C-46B7-A945-A5EDE3B017E2}" type="parTrans" cxnId="{1C699A8C-D091-4177-B047-36D0EBD9EA26}">
      <dgm:prSet/>
      <dgm:spPr/>
      <dgm:t>
        <a:bodyPr/>
        <a:lstStyle/>
        <a:p>
          <a:endParaRPr lang="en-US"/>
        </a:p>
      </dgm:t>
    </dgm:pt>
    <dgm:pt modelId="{D4EB102F-BE97-454F-A7B1-59A7953BB4B3}" type="pres">
      <dgm:prSet presAssocID="{0E3E280F-2D1A-44D6-8073-CEB6BD4D7C4E}" presName="diagram" presStyleCnt="0">
        <dgm:presLayoutVars>
          <dgm:chPref val="1"/>
          <dgm:dir/>
          <dgm:animOne val="branch"/>
          <dgm:animLvl val="lvl"/>
          <dgm:resizeHandles/>
        </dgm:presLayoutVars>
      </dgm:prSet>
      <dgm:spPr/>
      <dgm:t>
        <a:bodyPr/>
        <a:lstStyle/>
        <a:p>
          <a:endParaRPr lang="en-US"/>
        </a:p>
      </dgm:t>
    </dgm:pt>
    <dgm:pt modelId="{3BDC4649-3D42-4DB9-B990-2C87484886D4}" type="pres">
      <dgm:prSet presAssocID="{A60951AC-EF9B-49C3-A127-0509068E6D61}" presName="root" presStyleCnt="0"/>
      <dgm:spPr/>
    </dgm:pt>
    <dgm:pt modelId="{9B45D5F6-5783-4F60-99F0-94FB24D973C9}" type="pres">
      <dgm:prSet presAssocID="{A60951AC-EF9B-49C3-A127-0509068E6D61}" presName="rootComposite" presStyleCnt="0"/>
      <dgm:spPr/>
    </dgm:pt>
    <dgm:pt modelId="{AC75D094-7F28-466B-A937-0F37B50C77AF}" type="pres">
      <dgm:prSet presAssocID="{A60951AC-EF9B-49C3-A127-0509068E6D61}" presName="rootText" presStyleLbl="node1" presStyleIdx="0" presStyleCnt="3" custScaleY="403136"/>
      <dgm:spPr/>
      <dgm:t>
        <a:bodyPr/>
        <a:lstStyle/>
        <a:p>
          <a:endParaRPr lang="en-US"/>
        </a:p>
      </dgm:t>
    </dgm:pt>
    <dgm:pt modelId="{5F345416-B735-465A-95B5-C18136D00464}" type="pres">
      <dgm:prSet presAssocID="{A60951AC-EF9B-49C3-A127-0509068E6D61}" presName="rootConnector" presStyleLbl="node1" presStyleIdx="0" presStyleCnt="3"/>
      <dgm:spPr/>
      <dgm:t>
        <a:bodyPr/>
        <a:lstStyle/>
        <a:p>
          <a:endParaRPr lang="en-US"/>
        </a:p>
      </dgm:t>
    </dgm:pt>
    <dgm:pt modelId="{A61DEA6C-7175-4E3E-92CD-0EBF5DD9FF39}" type="pres">
      <dgm:prSet presAssocID="{A60951AC-EF9B-49C3-A127-0509068E6D61}" presName="childShape" presStyleCnt="0"/>
      <dgm:spPr/>
    </dgm:pt>
    <dgm:pt modelId="{53BD5374-EC5A-4E51-B959-BA53351671E0}" type="pres">
      <dgm:prSet presAssocID="{72BD5422-85D9-4DB4-9E41-089A0486FB5E}" presName="root" presStyleCnt="0"/>
      <dgm:spPr/>
    </dgm:pt>
    <dgm:pt modelId="{863AAD38-D36F-41AE-8683-358282A1E9C2}" type="pres">
      <dgm:prSet presAssocID="{72BD5422-85D9-4DB4-9E41-089A0486FB5E}" presName="rootComposite" presStyleCnt="0"/>
      <dgm:spPr/>
    </dgm:pt>
    <dgm:pt modelId="{B94A1BE2-23A3-40B3-B2A8-1C4BACA8C00C}" type="pres">
      <dgm:prSet presAssocID="{72BD5422-85D9-4DB4-9E41-089A0486FB5E}" presName="rootText" presStyleLbl="node1" presStyleIdx="1" presStyleCnt="3" custScaleY="416114"/>
      <dgm:spPr/>
      <dgm:t>
        <a:bodyPr/>
        <a:lstStyle/>
        <a:p>
          <a:endParaRPr lang="en-US"/>
        </a:p>
      </dgm:t>
    </dgm:pt>
    <dgm:pt modelId="{F4B92B2C-F6ED-45E5-A923-2CDF12B5E289}" type="pres">
      <dgm:prSet presAssocID="{72BD5422-85D9-4DB4-9E41-089A0486FB5E}" presName="rootConnector" presStyleLbl="node1" presStyleIdx="1" presStyleCnt="3"/>
      <dgm:spPr/>
      <dgm:t>
        <a:bodyPr/>
        <a:lstStyle/>
        <a:p>
          <a:endParaRPr lang="en-US"/>
        </a:p>
      </dgm:t>
    </dgm:pt>
    <dgm:pt modelId="{7AAAD871-5F4E-4CEC-9B96-E2D3125E5723}" type="pres">
      <dgm:prSet presAssocID="{72BD5422-85D9-4DB4-9E41-089A0486FB5E}" presName="childShape" presStyleCnt="0"/>
      <dgm:spPr/>
    </dgm:pt>
    <dgm:pt modelId="{DE6AF8B5-C225-45F1-B85C-DE6DFFE86B8B}" type="pres">
      <dgm:prSet presAssocID="{C9B055C1-90FD-4CAE-8B5F-1C40BE44F0D3}" presName="root" presStyleCnt="0"/>
      <dgm:spPr/>
    </dgm:pt>
    <dgm:pt modelId="{45A3DDDE-86F4-46AB-AFD5-483926F85219}" type="pres">
      <dgm:prSet presAssocID="{C9B055C1-90FD-4CAE-8B5F-1C40BE44F0D3}" presName="rootComposite" presStyleCnt="0"/>
      <dgm:spPr/>
    </dgm:pt>
    <dgm:pt modelId="{51E1890B-757C-4E42-A334-9E79CDF3E932}" type="pres">
      <dgm:prSet presAssocID="{C9B055C1-90FD-4CAE-8B5F-1C40BE44F0D3}" presName="rootText" presStyleLbl="node1" presStyleIdx="2" presStyleCnt="3" custScaleY="426097"/>
      <dgm:spPr/>
      <dgm:t>
        <a:bodyPr/>
        <a:lstStyle/>
        <a:p>
          <a:endParaRPr lang="en-US"/>
        </a:p>
      </dgm:t>
    </dgm:pt>
    <dgm:pt modelId="{395B9089-D712-4833-8B79-313EB677B40C}" type="pres">
      <dgm:prSet presAssocID="{C9B055C1-90FD-4CAE-8B5F-1C40BE44F0D3}" presName="rootConnector" presStyleLbl="node1" presStyleIdx="2" presStyleCnt="3"/>
      <dgm:spPr/>
      <dgm:t>
        <a:bodyPr/>
        <a:lstStyle/>
        <a:p>
          <a:endParaRPr lang="en-US"/>
        </a:p>
      </dgm:t>
    </dgm:pt>
    <dgm:pt modelId="{8EC964CD-54A4-4BAE-9B13-CAB094314394}" type="pres">
      <dgm:prSet presAssocID="{C9B055C1-90FD-4CAE-8B5F-1C40BE44F0D3}" presName="childShape" presStyleCnt="0"/>
      <dgm:spPr/>
    </dgm:pt>
  </dgm:ptLst>
  <dgm:cxnLst>
    <dgm:cxn modelId="{BE1993FC-B4B8-4F66-B36C-B35A4FC8AABA}" type="presOf" srcId="{C9B055C1-90FD-4CAE-8B5F-1C40BE44F0D3}" destId="{395B9089-D712-4833-8B79-313EB677B40C}" srcOrd="1" destOrd="0" presId="urn:microsoft.com/office/officeart/2005/8/layout/hierarchy3"/>
    <dgm:cxn modelId="{EC31A630-38B1-4815-B88D-D936878B70E3}" srcId="{0E3E280F-2D1A-44D6-8073-CEB6BD4D7C4E}" destId="{C9B055C1-90FD-4CAE-8B5F-1C40BE44F0D3}" srcOrd="2" destOrd="0" parTransId="{67EC3D62-1C7D-4D0C-8484-CBAC52C495B0}" sibTransId="{87430B8B-764F-4E56-AEE5-B9ACB7850156}"/>
    <dgm:cxn modelId="{C6CEA598-3ACC-4A11-A4A7-B3535E4578BF}" type="presOf" srcId="{A60951AC-EF9B-49C3-A127-0509068E6D61}" destId="{5F345416-B735-465A-95B5-C18136D00464}" srcOrd="1" destOrd="0" presId="urn:microsoft.com/office/officeart/2005/8/layout/hierarchy3"/>
    <dgm:cxn modelId="{2529FF5F-E844-4ABA-8AC1-7E71F4BD5C3A}" type="presOf" srcId="{72BD5422-85D9-4DB4-9E41-089A0486FB5E}" destId="{B94A1BE2-23A3-40B3-B2A8-1C4BACA8C00C}" srcOrd="0" destOrd="0" presId="urn:microsoft.com/office/officeart/2005/8/layout/hierarchy3"/>
    <dgm:cxn modelId="{D3E3B3FE-7D42-48F0-B53A-5240677BD232}" type="presOf" srcId="{C9B055C1-90FD-4CAE-8B5F-1C40BE44F0D3}" destId="{51E1890B-757C-4E42-A334-9E79CDF3E932}" srcOrd="0" destOrd="0" presId="urn:microsoft.com/office/officeart/2005/8/layout/hierarchy3"/>
    <dgm:cxn modelId="{1C699A8C-D091-4177-B047-36D0EBD9EA26}" srcId="{0E3E280F-2D1A-44D6-8073-CEB6BD4D7C4E}" destId="{72BD5422-85D9-4DB4-9E41-089A0486FB5E}" srcOrd="1" destOrd="0" parTransId="{B3F05616-894C-46B7-A945-A5EDE3B017E2}" sibTransId="{1EDE5993-B6B5-407A-AD08-1414CA7A54EA}"/>
    <dgm:cxn modelId="{4E7A72DC-59EB-4C99-AF09-51CF3CA94ABB}" srcId="{0E3E280F-2D1A-44D6-8073-CEB6BD4D7C4E}" destId="{A60951AC-EF9B-49C3-A127-0509068E6D61}" srcOrd="0" destOrd="0" parTransId="{C1481EBE-6FD7-433A-BBD2-D3DFA362B7B8}" sibTransId="{DC7B5271-0739-4E79-A8C6-6FF30F4EBF93}"/>
    <dgm:cxn modelId="{13AF3466-1081-4FEA-9327-E0059411AD2C}" type="presOf" srcId="{A60951AC-EF9B-49C3-A127-0509068E6D61}" destId="{AC75D094-7F28-466B-A937-0F37B50C77AF}" srcOrd="0" destOrd="0" presId="urn:microsoft.com/office/officeart/2005/8/layout/hierarchy3"/>
    <dgm:cxn modelId="{73EAB1CA-C3FD-4CAA-A353-573EFF5C4E61}" type="presOf" srcId="{72BD5422-85D9-4DB4-9E41-089A0486FB5E}" destId="{F4B92B2C-F6ED-45E5-A923-2CDF12B5E289}" srcOrd="1" destOrd="0" presId="urn:microsoft.com/office/officeart/2005/8/layout/hierarchy3"/>
    <dgm:cxn modelId="{2B99D4C5-9E67-469A-95FC-2BF43C90337B}" type="presOf" srcId="{0E3E280F-2D1A-44D6-8073-CEB6BD4D7C4E}" destId="{D4EB102F-BE97-454F-A7B1-59A7953BB4B3}" srcOrd="0" destOrd="0" presId="urn:microsoft.com/office/officeart/2005/8/layout/hierarchy3"/>
    <dgm:cxn modelId="{7E0F6873-CDA5-4BE1-8C3C-37690CFC4914}" type="presParOf" srcId="{D4EB102F-BE97-454F-A7B1-59A7953BB4B3}" destId="{3BDC4649-3D42-4DB9-B990-2C87484886D4}" srcOrd="0" destOrd="0" presId="urn:microsoft.com/office/officeart/2005/8/layout/hierarchy3"/>
    <dgm:cxn modelId="{4DA84009-A274-41FA-B6C0-B4CE83FEF2C2}" type="presParOf" srcId="{3BDC4649-3D42-4DB9-B990-2C87484886D4}" destId="{9B45D5F6-5783-4F60-99F0-94FB24D973C9}" srcOrd="0" destOrd="0" presId="urn:microsoft.com/office/officeart/2005/8/layout/hierarchy3"/>
    <dgm:cxn modelId="{EB63AAC0-E882-4411-9444-72EC82020161}" type="presParOf" srcId="{9B45D5F6-5783-4F60-99F0-94FB24D973C9}" destId="{AC75D094-7F28-466B-A937-0F37B50C77AF}" srcOrd="0" destOrd="0" presId="urn:microsoft.com/office/officeart/2005/8/layout/hierarchy3"/>
    <dgm:cxn modelId="{ECCF472E-1380-4CA1-9714-1B1B3AD0BA12}" type="presParOf" srcId="{9B45D5F6-5783-4F60-99F0-94FB24D973C9}" destId="{5F345416-B735-465A-95B5-C18136D00464}" srcOrd="1" destOrd="0" presId="urn:microsoft.com/office/officeart/2005/8/layout/hierarchy3"/>
    <dgm:cxn modelId="{3C654175-4107-4314-B580-699E02DFBB95}" type="presParOf" srcId="{3BDC4649-3D42-4DB9-B990-2C87484886D4}" destId="{A61DEA6C-7175-4E3E-92CD-0EBF5DD9FF39}" srcOrd="1" destOrd="0" presId="urn:microsoft.com/office/officeart/2005/8/layout/hierarchy3"/>
    <dgm:cxn modelId="{E784EAFC-22E0-4F4C-933E-205256E252A2}" type="presParOf" srcId="{D4EB102F-BE97-454F-A7B1-59A7953BB4B3}" destId="{53BD5374-EC5A-4E51-B959-BA53351671E0}" srcOrd="1" destOrd="0" presId="urn:microsoft.com/office/officeart/2005/8/layout/hierarchy3"/>
    <dgm:cxn modelId="{536C418A-2E2E-43E8-83DD-3DBC3ABDFC04}" type="presParOf" srcId="{53BD5374-EC5A-4E51-B959-BA53351671E0}" destId="{863AAD38-D36F-41AE-8683-358282A1E9C2}" srcOrd="0" destOrd="0" presId="urn:microsoft.com/office/officeart/2005/8/layout/hierarchy3"/>
    <dgm:cxn modelId="{64A6A279-6B7E-4C70-858B-526B0D115505}" type="presParOf" srcId="{863AAD38-D36F-41AE-8683-358282A1E9C2}" destId="{B94A1BE2-23A3-40B3-B2A8-1C4BACA8C00C}" srcOrd="0" destOrd="0" presId="urn:microsoft.com/office/officeart/2005/8/layout/hierarchy3"/>
    <dgm:cxn modelId="{1F97CB65-FFB2-4F81-9E8C-6B3FB3E53E18}" type="presParOf" srcId="{863AAD38-D36F-41AE-8683-358282A1E9C2}" destId="{F4B92B2C-F6ED-45E5-A923-2CDF12B5E289}" srcOrd="1" destOrd="0" presId="urn:microsoft.com/office/officeart/2005/8/layout/hierarchy3"/>
    <dgm:cxn modelId="{E0259BDC-D0E8-4CEF-A4F0-B5134D4E9D32}" type="presParOf" srcId="{53BD5374-EC5A-4E51-B959-BA53351671E0}" destId="{7AAAD871-5F4E-4CEC-9B96-E2D3125E5723}" srcOrd="1" destOrd="0" presId="urn:microsoft.com/office/officeart/2005/8/layout/hierarchy3"/>
    <dgm:cxn modelId="{FE2A2E28-75C6-467C-BE1B-1297F0856D16}" type="presParOf" srcId="{D4EB102F-BE97-454F-A7B1-59A7953BB4B3}" destId="{DE6AF8B5-C225-45F1-B85C-DE6DFFE86B8B}" srcOrd="2" destOrd="0" presId="urn:microsoft.com/office/officeart/2005/8/layout/hierarchy3"/>
    <dgm:cxn modelId="{D985D9AC-A5DF-4B69-8915-95A8B0E2ED34}" type="presParOf" srcId="{DE6AF8B5-C225-45F1-B85C-DE6DFFE86B8B}" destId="{45A3DDDE-86F4-46AB-AFD5-483926F85219}" srcOrd="0" destOrd="0" presId="urn:microsoft.com/office/officeart/2005/8/layout/hierarchy3"/>
    <dgm:cxn modelId="{E97A9125-2504-489E-BBAA-F6E99EF48A2B}" type="presParOf" srcId="{45A3DDDE-86F4-46AB-AFD5-483926F85219}" destId="{51E1890B-757C-4E42-A334-9E79CDF3E932}" srcOrd="0" destOrd="0" presId="urn:microsoft.com/office/officeart/2005/8/layout/hierarchy3"/>
    <dgm:cxn modelId="{91CDDDE4-D447-4F3A-86C0-31695A736A8A}" type="presParOf" srcId="{45A3DDDE-86F4-46AB-AFD5-483926F85219}" destId="{395B9089-D712-4833-8B79-313EB677B40C}" srcOrd="1" destOrd="0" presId="urn:microsoft.com/office/officeart/2005/8/layout/hierarchy3"/>
    <dgm:cxn modelId="{2C98C8E7-59B5-4093-B95E-97BAA88158B0}" type="presParOf" srcId="{DE6AF8B5-C225-45F1-B85C-DE6DFFE86B8B}" destId="{8EC964CD-54A4-4BAE-9B13-CAB09431439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8F9D84F-E19E-4170-8A89-598D367C5EA7}"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0E13E18F-AE6F-4577-9B97-BB875CBD84D7}">
      <dgm:prSet/>
      <dgm:spPr/>
      <dgm:t>
        <a:bodyPr/>
        <a:lstStyle/>
        <a:p>
          <a:pPr rtl="0"/>
          <a:r>
            <a:rPr lang="tr-TR" b="1" dirty="0" err="1" smtClean="0"/>
            <a:t>Those</a:t>
          </a:r>
          <a:r>
            <a:rPr lang="tr-TR" b="1" dirty="0" smtClean="0"/>
            <a:t> </a:t>
          </a:r>
          <a:r>
            <a:rPr lang="tr-TR" b="1" dirty="0" err="1" smtClean="0">
              <a:solidFill>
                <a:schemeClr val="accent2">
                  <a:lumMod val="75000"/>
                </a:schemeClr>
              </a:solidFill>
            </a:rPr>
            <a:t>who</a:t>
          </a:r>
          <a:r>
            <a:rPr lang="tr-TR" b="1" dirty="0" smtClean="0">
              <a:solidFill>
                <a:schemeClr val="accent2">
                  <a:lumMod val="75000"/>
                </a:schemeClr>
              </a:solidFill>
            </a:rPr>
            <a:t> </a:t>
          </a:r>
          <a:r>
            <a:rPr lang="tr-TR" b="1" dirty="0" err="1" smtClean="0">
              <a:solidFill>
                <a:schemeClr val="accent2">
                  <a:lumMod val="75000"/>
                </a:schemeClr>
              </a:solidFill>
            </a:rPr>
            <a:t>are</a:t>
          </a:r>
          <a:r>
            <a:rPr lang="tr-TR" b="1" dirty="0" smtClean="0">
              <a:solidFill>
                <a:schemeClr val="accent2">
                  <a:lumMod val="75000"/>
                </a:schemeClr>
              </a:solidFill>
            </a:rPr>
            <a:t> </a:t>
          </a:r>
          <a:r>
            <a:rPr lang="tr-TR" b="1" dirty="0" err="1" smtClean="0">
              <a:solidFill>
                <a:schemeClr val="accent2">
                  <a:lumMod val="75000"/>
                </a:schemeClr>
              </a:solidFill>
            </a:rPr>
            <a:t>under</a:t>
          </a:r>
          <a:r>
            <a:rPr lang="tr-TR" b="1" dirty="0" smtClean="0">
              <a:solidFill>
                <a:schemeClr val="accent2">
                  <a:lumMod val="75000"/>
                </a:schemeClr>
              </a:solidFill>
            </a:rPr>
            <a:t> 18 </a:t>
          </a:r>
          <a:r>
            <a:rPr lang="tr-TR" b="1" dirty="0" err="1" smtClean="0">
              <a:solidFill>
                <a:schemeClr val="accent2">
                  <a:lumMod val="75000"/>
                </a:schemeClr>
              </a:solidFill>
            </a:rPr>
            <a:t>years</a:t>
          </a:r>
          <a:r>
            <a:rPr lang="tr-TR" b="1" dirty="0" smtClean="0">
              <a:solidFill>
                <a:schemeClr val="accent2">
                  <a:lumMod val="75000"/>
                </a:schemeClr>
              </a:solidFill>
            </a:rPr>
            <a:t> </a:t>
          </a:r>
          <a:r>
            <a:rPr lang="tr-TR" b="1" dirty="0" err="1" smtClean="0"/>
            <a:t>old</a:t>
          </a:r>
          <a:r>
            <a:rPr lang="tr-TR" b="1" dirty="0" smtClean="0"/>
            <a:t> </a:t>
          </a:r>
          <a:r>
            <a:rPr lang="tr-TR" b="1" dirty="0" err="1" smtClean="0"/>
            <a:t>have</a:t>
          </a:r>
          <a:r>
            <a:rPr lang="tr-TR" b="1" dirty="0" smtClean="0"/>
            <a:t> </a:t>
          </a:r>
          <a:r>
            <a:rPr lang="tr-TR" b="1" dirty="0" err="1" smtClean="0"/>
            <a:t>to</a:t>
          </a:r>
          <a:r>
            <a:rPr lang="tr-TR" b="1" dirty="0" smtClean="0"/>
            <a:t> </a:t>
          </a:r>
          <a:r>
            <a:rPr lang="tr-TR" b="1" dirty="0" err="1" smtClean="0"/>
            <a:t>supply</a:t>
          </a:r>
          <a:r>
            <a:rPr lang="tr-TR" b="1" dirty="0" smtClean="0"/>
            <a:t> </a:t>
          </a:r>
          <a:r>
            <a:rPr lang="tr-TR" b="1" dirty="0" err="1" smtClean="0">
              <a:solidFill>
                <a:schemeClr val="accent2">
                  <a:lumMod val="75000"/>
                </a:schemeClr>
              </a:solidFill>
            </a:rPr>
            <a:t>D</a:t>
          </a:r>
          <a:r>
            <a:rPr lang="tr-TR" b="1" i="1" dirty="0" err="1" smtClean="0">
              <a:solidFill>
                <a:schemeClr val="accent2">
                  <a:lumMod val="75000"/>
                </a:schemeClr>
              </a:solidFill>
            </a:rPr>
            <a:t>eed</a:t>
          </a:r>
          <a:r>
            <a:rPr lang="en-US" b="1" i="1" dirty="0" smtClean="0">
              <a:solidFill>
                <a:schemeClr val="accent2">
                  <a:lumMod val="75000"/>
                </a:schemeClr>
              </a:solidFill>
            </a:rPr>
            <a:t> </a:t>
          </a:r>
          <a:r>
            <a:rPr lang="tr-TR" b="1" i="1" dirty="0" smtClean="0">
              <a:solidFill>
                <a:schemeClr val="accent2">
                  <a:lumMod val="75000"/>
                </a:schemeClr>
              </a:solidFill>
            </a:rPr>
            <a:t>of</a:t>
          </a:r>
          <a:r>
            <a:rPr lang="en-US" b="1" i="1" dirty="0" smtClean="0">
              <a:solidFill>
                <a:schemeClr val="accent2">
                  <a:lumMod val="75000"/>
                </a:schemeClr>
              </a:solidFill>
            </a:rPr>
            <a:t> </a:t>
          </a:r>
          <a:r>
            <a:rPr lang="tr-TR" b="1" i="1" dirty="0" err="1" smtClean="0">
              <a:solidFill>
                <a:schemeClr val="accent2">
                  <a:lumMod val="75000"/>
                </a:schemeClr>
              </a:solidFill>
            </a:rPr>
            <a:t>Consent</a:t>
          </a:r>
          <a:r>
            <a:rPr lang="tr-TR" b="1" i="1" dirty="0" smtClean="0">
              <a:solidFill>
                <a:schemeClr val="accent2">
                  <a:lumMod val="75000"/>
                </a:schemeClr>
              </a:solidFill>
            </a:rPr>
            <a:t> </a:t>
          </a:r>
          <a:r>
            <a:rPr lang="tr-TR" b="1" i="1" dirty="0" err="1" smtClean="0">
              <a:solidFill>
                <a:schemeClr val="accent2">
                  <a:lumMod val="75000"/>
                </a:schemeClr>
              </a:solidFill>
            </a:rPr>
            <a:t>Document</a:t>
          </a:r>
          <a:r>
            <a:rPr lang="tr-TR" b="1" i="1" dirty="0" smtClean="0">
              <a:solidFill>
                <a:schemeClr val="accent2">
                  <a:lumMod val="75000"/>
                </a:schemeClr>
              </a:solidFill>
            </a:rPr>
            <a:t> </a:t>
          </a:r>
          <a:r>
            <a:rPr lang="tr-TR" b="1" i="1" dirty="0" smtClean="0"/>
            <a:t>(</a:t>
          </a:r>
          <a:r>
            <a:rPr lang="tr-TR" b="1" i="1" dirty="0" err="1" smtClean="0"/>
            <a:t>you</a:t>
          </a:r>
          <a:r>
            <a:rPr lang="tr-TR" b="1" i="1" dirty="0" smtClean="0"/>
            <a:t> can </a:t>
          </a:r>
          <a:r>
            <a:rPr lang="tr-TR" b="1" i="1" dirty="0" err="1" smtClean="0"/>
            <a:t>contact</a:t>
          </a:r>
          <a:r>
            <a:rPr lang="tr-TR" b="1" i="1" dirty="0" smtClean="0"/>
            <a:t> </a:t>
          </a:r>
          <a:r>
            <a:rPr lang="tr-TR" b="1" i="1" dirty="0" err="1" smtClean="0"/>
            <a:t>with</a:t>
          </a:r>
          <a:r>
            <a:rPr lang="tr-TR" b="1" i="1" dirty="0" smtClean="0"/>
            <a:t> International </a:t>
          </a:r>
          <a:r>
            <a:rPr lang="tr-TR" b="1" i="1" dirty="0" err="1" smtClean="0"/>
            <a:t>Students</a:t>
          </a:r>
          <a:r>
            <a:rPr lang="tr-TR" b="1" i="1" dirty="0" smtClean="0"/>
            <a:t> </a:t>
          </a:r>
          <a:r>
            <a:rPr lang="tr-TR" b="1" i="1" dirty="0" err="1" smtClean="0"/>
            <a:t>Unit</a:t>
          </a:r>
          <a:r>
            <a:rPr lang="tr-TR" b="1" i="1" dirty="0" smtClean="0"/>
            <a:t> </a:t>
          </a:r>
          <a:r>
            <a:rPr lang="tr-TR" b="1" i="1" dirty="0" err="1" smtClean="0"/>
            <a:t>for</a:t>
          </a:r>
          <a:r>
            <a:rPr lang="tr-TR" b="1" i="1" dirty="0" smtClean="0"/>
            <a:t> a </a:t>
          </a:r>
          <a:r>
            <a:rPr lang="tr-TR" b="1" i="1" dirty="0" err="1" smtClean="0"/>
            <a:t>sample</a:t>
          </a:r>
          <a:r>
            <a:rPr lang="tr-TR" i="1" dirty="0" smtClean="0"/>
            <a:t>) </a:t>
          </a:r>
          <a:r>
            <a:rPr lang="tr-TR" b="1" i="1" dirty="0" smtClean="0"/>
            <a:t>and </a:t>
          </a:r>
          <a:r>
            <a:rPr lang="tr-TR" b="1" i="1" dirty="0" err="1" smtClean="0"/>
            <a:t>also</a:t>
          </a:r>
          <a:r>
            <a:rPr lang="tr-TR" b="1" i="1" dirty="0" smtClean="0"/>
            <a:t> </a:t>
          </a:r>
          <a:r>
            <a:rPr lang="tr-TR" b="1" i="1" dirty="0" err="1" smtClean="0">
              <a:solidFill>
                <a:srgbClr val="FFC000"/>
              </a:solidFill>
            </a:rPr>
            <a:t>birth</a:t>
          </a:r>
          <a:r>
            <a:rPr lang="tr-TR" b="1" i="1" dirty="0" smtClean="0">
              <a:solidFill>
                <a:srgbClr val="FFC000"/>
              </a:solidFill>
            </a:rPr>
            <a:t> </a:t>
          </a:r>
          <a:r>
            <a:rPr lang="tr-TR" b="1" i="1" dirty="0" err="1" smtClean="0">
              <a:solidFill>
                <a:srgbClr val="FFC000"/>
              </a:solidFill>
            </a:rPr>
            <a:t>certificate</a:t>
          </a:r>
          <a:r>
            <a:rPr lang="tr-TR" b="1" i="1" dirty="0" smtClean="0">
              <a:solidFill>
                <a:srgbClr val="FFC000"/>
              </a:solidFill>
            </a:rPr>
            <a:t> </a:t>
          </a:r>
          <a:r>
            <a:rPr lang="tr-TR" b="1" i="1" dirty="0" smtClean="0"/>
            <a:t>is </a:t>
          </a:r>
          <a:r>
            <a:rPr lang="tr-TR" b="1" i="1" dirty="0" err="1" smtClean="0"/>
            <a:t>needed</a:t>
          </a:r>
          <a:r>
            <a:rPr lang="tr-TR" b="1" i="1" dirty="0" smtClean="0"/>
            <a:t>. </a:t>
          </a:r>
          <a:endParaRPr lang="en-US" b="1" dirty="0"/>
        </a:p>
      </dgm:t>
    </dgm:pt>
    <dgm:pt modelId="{F95F24D2-D236-4949-AF50-729036D9B358}" type="parTrans" cxnId="{46C412E3-0014-460F-8A8B-28D444D2DB5C}">
      <dgm:prSet/>
      <dgm:spPr/>
      <dgm:t>
        <a:bodyPr/>
        <a:lstStyle/>
        <a:p>
          <a:endParaRPr lang="en-US"/>
        </a:p>
      </dgm:t>
    </dgm:pt>
    <dgm:pt modelId="{B2C73627-CCBC-44B3-A9B6-D5AA5FF615A1}" type="sibTrans" cxnId="{46C412E3-0014-460F-8A8B-28D444D2DB5C}">
      <dgm:prSet/>
      <dgm:spPr/>
      <dgm:t>
        <a:bodyPr/>
        <a:lstStyle/>
        <a:p>
          <a:endParaRPr lang="en-US"/>
        </a:p>
      </dgm:t>
    </dgm:pt>
    <dgm:pt modelId="{C92B1FE1-96DA-45D4-955B-348958B016D1}">
      <dgm:prSet/>
      <dgm:spPr/>
      <dgm:t>
        <a:bodyPr/>
        <a:lstStyle/>
        <a:p>
          <a:pPr rtl="0"/>
          <a:r>
            <a:rPr lang="en-US" i="1" noProof="0" dirty="0" smtClean="0"/>
            <a:t>Health </a:t>
          </a:r>
          <a:r>
            <a:rPr lang="tr-TR" i="1" noProof="0" dirty="0" smtClean="0"/>
            <a:t>I</a:t>
          </a:r>
          <a:r>
            <a:rPr lang="en-US" i="1" noProof="0" dirty="0" err="1" smtClean="0"/>
            <a:t>nsurance</a:t>
          </a:r>
          <a:r>
            <a:rPr lang="en-US" i="1" noProof="0" dirty="0" smtClean="0"/>
            <a:t> should be </a:t>
          </a:r>
          <a:r>
            <a:rPr lang="en-US" i="1" noProof="0" dirty="0" err="1" smtClean="0"/>
            <a:t>val</a:t>
          </a:r>
          <a:r>
            <a:rPr lang="tr-TR" i="1" noProof="0" dirty="0" smtClean="0"/>
            <a:t>i</a:t>
          </a:r>
          <a:r>
            <a:rPr lang="en-US" i="1" noProof="0" dirty="0" smtClean="0"/>
            <a:t>d for the </a:t>
          </a:r>
          <a:r>
            <a:rPr lang="en-US" i="1" noProof="0" dirty="0" err="1" smtClean="0"/>
            <a:t>durat</a:t>
          </a:r>
          <a:r>
            <a:rPr lang="tr-TR" i="1" noProof="0" dirty="0" smtClean="0"/>
            <a:t>i</a:t>
          </a:r>
          <a:r>
            <a:rPr lang="en-US" i="1" noProof="0" dirty="0" smtClean="0"/>
            <a:t>on of your res</a:t>
          </a:r>
          <a:r>
            <a:rPr lang="tr-TR" i="1" noProof="0" dirty="0" smtClean="0"/>
            <a:t>i</a:t>
          </a:r>
          <a:r>
            <a:rPr lang="en-US" i="1" noProof="0" dirty="0" err="1" smtClean="0"/>
            <a:t>dence</a:t>
          </a:r>
          <a:r>
            <a:rPr lang="en-US" i="1" noProof="0" dirty="0" smtClean="0"/>
            <a:t> perm</a:t>
          </a:r>
          <a:r>
            <a:rPr lang="tr-TR" i="1" noProof="0" dirty="0" smtClean="0"/>
            <a:t>i</a:t>
          </a:r>
          <a:r>
            <a:rPr lang="en-US" i="1" noProof="0" dirty="0" smtClean="0"/>
            <a:t>t</a:t>
          </a:r>
          <a:r>
            <a:rPr lang="tr-TR" i="1" dirty="0" smtClean="0"/>
            <a:t>.</a:t>
          </a:r>
        </a:p>
        <a:p>
          <a:pPr rtl="0"/>
          <a:endParaRPr lang="en-US" dirty="0"/>
        </a:p>
      </dgm:t>
    </dgm:pt>
    <dgm:pt modelId="{E24492A4-D161-470D-BDAD-FDA806919F39}" type="parTrans" cxnId="{790A062A-1019-423E-A588-BD46D05890AA}">
      <dgm:prSet/>
      <dgm:spPr/>
      <dgm:t>
        <a:bodyPr/>
        <a:lstStyle/>
        <a:p>
          <a:endParaRPr lang="en-US"/>
        </a:p>
      </dgm:t>
    </dgm:pt>
    <dgm:pt modelId="{33DCC0FA-68B8-4C9C-BB6F-5E568780C328}" type="sibTrans" cxnId="{790A062A-1019-423E-A588-BD46D05890AA}">
      <dgm:prSet/>
      <dgm:spPr/>
      <dgm:t>
        <a:bodyPr/>
        <a:lstStyle/>
        <a:p>
          <a:endParaRPr lang="en-US"/>
        </a:p>
      </dgm:t>
    </dgm:pt>
    <dgm:pt modelId="{F9E2AAC4-BA02-4693-8BC4-465F6788022E}">
      <dgm:prSet/>
      <dgm:spPr/>
      <dgm:t>
        <a:bodyPr/>
        <a:lstStyle/>
        <a:p>
          <a:pPr rtl="0"/>
          <a:r>
            <a:rPr lang="tr-TR" b="1" i="1" dirty="0" err="1" smtClean="0">
              <a:solidFill>
                <a:schemeClr val="tx1"/>
              </a:solidFill>
            </a:rPr>
            <a:t>You</a:t>
          </a:r>
          <a:r>
            <a:rPr lang="tr-TR" b="1" i="1" dirty="0" smtClean="0">
              <a:solidFill>
                <a:schemeClr val="tx1"/>
              </a:solidFill>
            </a:rPr>
            <a:t> </a:t>
          </a:r>
          <a:r>
            <a:rPr lang="tr-TR" b="1" i="1" dirty="0" err="1" smtClean="0">
              <a:solidFill>
                <a:schemeClr val="tx1"/>
              </a:solidFill>
            </a:rPr>
            <a:t>have</a:t>
          </a:r>
          <a:r>
            <a:rPr lang="tr-TR" b="1" i="1" dirty="0" smtClean="0">
              <a:solidFill>
                <a:schemeClr val="tx1"/>
              </a:solidFill>
            </a:rPr>
            <a:t> </a:t>
          </a:r>
          <a:r>
            <a:rPr lang="tr-TR" b="1" i="1" dirty="0" err="1" smtClean="0">
              <a:solidFill>
                <a:schemeClr val="tx1"/>
              </a:solidFill>
            </a:rPr>
            <a:t>to</a:t>
          </a:r>
          <a:r>
            <a:rPr lang="tr-TR" b="1" i="1" dirty="0" smtClean="0">
              <a:solidFill>
                <a:schemeClr val="tx1"/>
              </a:solidFill>
            </a:rPr>
            <a:t> </a:t>
          </a:r>
          <a:r>
            <a:rPr lang="tr-TR" b="1" i="1" dirty="0" err="1" smtClean="0">
              <a:solidFill>
                <a:schemeClr val="accent2">
                  <a:lumMod val="50000"/>
                </a:schemeClr>
              </a:solidFill>
            </a:rPr>
            <a:t>renew</a:t>
          </a:r>
          <a:r>
            <a:rPr lang="tr-TR" b="1" i="1" dirty="0" smtClean="0">
              <a:solidFill>
                <a:schemeClr val="accent2">
                  <a:lumMod val="50000"/>
                </a:schemeClr>
              </a:solidFill>
            </a:rPr>
            <a:t> </a:t>
          </a:r>
          <a:r>
            <a:rPr lang="tr-TR" b="1" i="1" dirty="0" err="1" smtClean="0">
              <a:solidFill>
                <a:schemeClr val="accent2">
                  <a:lumMod val="50000"/>
                </a:schemeClr>
              </a:solidFill>
            </a:rPr>
            <a:t>your</a:t>
          </a:r>
          <a:r>
            <a:rPr lang="tr-TR" b="1" i="1" dirty="0" smtClean="0">
              <a:solidFill>
                <a:schemeClr val="accent2">
                  <a:lumMod val="50000"/>
                </a:schemeClr>
              </a:solidFill>
            </a:rPr>
            <a:t> </a:t>
          </a:r>
          <a:r>
            <a:rPr lang="tr-TR" b="1" i="1" dirty="0" err="1" smtClean="0">
              <a:solidFill>
                <a:schemeClr val="accent2">
                  <a:lumMod val="50000"/>
                </a:schemeClr>
              </a:solidFill>
            </a:rPr>
            <a:t>health</a:t>
          </a:r>
          <a:r>
            <a:rPr lang="tr-TR" b="1" i="1" dirty="0" smtClean="0">
              <a:solidFill>
                <a:schemeClr val="accent2">
                  <a:lumMod val="50000"/>
                </a:schemeClr>
              </a:solidFill>
            </a:rPr>
            <a:t> </a:t>
          </a:r>
          <a:r>
            <a:rPr lang="tr-TR" b="1" i="1" dirty="0" err="1" smtClean="0">
              <a:solidFill>
                <a:schemeClr val="accent2">
                  <a:lumMod val="50000"/>
                </a:schemeClr>
              </a:solidFill>
            </a:rPr>
            <a:t>insurance</a:t>
          </a:r>
          <a:r>
            <a:rPr lang="tr-TR" b="1" i="1" dirty="0" smtClean="0">
              <a:solidFill>
                <a:schemeClr val="accent2">
                  <a:lumMod val="50000"/>
                </a:schemeClr>
              </a:solidFill>
            </a:rPr>
            <a:t> </a:t>
          </a:r>
          <a:r>
            <a:rPr lang="tr-TR" b="1" i="1" dirty="0" err="1" smtClean="0">
              <a:solidFill>
                <a:schemeClr val="accent2">
                  <a:lumMod val="50000"/>
                </a:schemeClr>
              </a:solidFill>
              <a:effectLst>
                <a:outerShdw blurRad="38100" dist="38100" dir="2700000" algn="tl">
                  <a:srgbClr val="000000">
                    <a:alpha val="43137"/>
                  </a:srgbClr>
                </a:outerShdw>
              </a:effectLst>
            </a:rPr>
            <a:t>every</a:t>
          </a:r>
          <a:r>
            <a:rPr lang="tr-TR" b="1" i="1" dirty="0" smtClean="0">
              <a:solidFill>
                <a:schemeClr val="accent2">
                  <a:lumMod val="50000"/>
                </a:schemeClr>
              </a:solidFill>
              <a:effectLst>
                <a:outerShdw blurRad="38100" dist="38100" dir="2700000" algn="tl">
                  <a:srgbClr val="000000">
                    <a:alpha val="43137"/>
                  </a:srgbClr>
                </a:outerShdw>
              </a:effectLst>
            </a:rPr>
            <a:t> </a:t>
          </a:r>
          <a:r>
            <a:rPr lang="tr-TR" b="1" i="1" dirty="0" err="1" smtClean="0">
              <a:solidFill>
                <a:schemeClr val="accent2">
                  <a:lumMod val="50000"/>
                </a:schemeClr>
              </a:solidFill>
              <a:effectLst>
                <a:outerShdw blurRad="38100" dist="38100" dir="2700000" algn="tl">
                  <a:srgbClr val="000000">
                    <a:alpha val="43137"/>
                  </a:srgbClr>
                </a:outerShdw>
              </a:effectLst>
            </a:rPr>
            <a:t>year</a:t>
          </a:r>
          <a:r>
            <a:rPr lang="tr-TR" b="1" i="1" dirty="0" smtClean="0">
              <a:solidFill>
                <a:schemeClr val="accent2">
                  <a:lumMod val="50000"/>
                </a:schemeClr>
              </a:solidFill>
              <a:effectLst>
                <a:outerShdw blurRad="38100" dist="38100" dir="2700000" algn="tl">
                  <a:srgbClr val="000000">
                    <a:alpha val="43137"/>
                  </a:srgbClr>
                </a:outerShdw>
              </a:effectLst>
            </a:rPr>
            <a:t>;</a:t>
          </a:r>
          <a:r>
            <a:rPr lang="tr-TR" b="1" i="1" dirty="0" smtClean="0">
              <a:solidFill>
                <a:schemeClr val="tx1"/>
              </a:solidFill>
            </a:rPr>
            <a:t> </a:t>
          </a:r>
          <a:r>
            <a:rPr lang="tr-TR" b="1" i="1" dirty="0" err="1" smtClean="0">
              <a:solidFill>
                <a:schemeClr val="tx1"/>
              </a:solidFill>
            </a:rPr>
            <a:t>otherwise</a:t>
          </a:r>
          <a:r>
            <a:rPr lang="tr-TR" b="1" i="1" dirty="0" smtClean="0">
              <a:solidFill>
                <a:schemeClr val="tx1"/>
              </a:solidFill>
            </a:rPr>
            <a:t>, </a:t>
          </a:r>
          <a:r>
            <a:rPr lang="tr-TR" b="1" i="1" dirty="0" err="1" smtClean="0">
              <a:solidFill>
                <a:schemeClr val="tx1"/>
              </a:solidFill>
            </a:rPr>
            <a:t>your</a:t>
          </a:r>
          <a:r>
            <a:rPr lang="tr-TR" b="1" i="1" dirty="0" smtClean="0">
              <a:solidFill>
                <a:schemeClr val="tx1"/>
              </a:solidFill>
            </a:rPr>
            <a:t> </a:t>
          </a:r>
          <a:r>
            <a:rPr lang="tr-TR" b="1" i="1" dirty="0" err="1" smtClean="0">
              <a:solidFill>
                <a:schemeClr val="tx1"/>
              </a:solidFill>
            </a:rPr>
            <a:t>residence</a:t>
          </a:r>
          <a:r>
            <a:rPr lang="tr-TR" b="1" i="1" dirty="0" smtClean="0">
              <a:solidFill>
                <a:schemeClr val="tx1"/>
              </a:solidFill>
            </a:rPr>
            <a:t> </a:t>
          </a:r>
          <a:r>
            <a:rPr lang="tr-TR" b="1" i="1" dirty="0" err="1" smtClean="0">
              <a:solidFill>
                <a:schemeClr val="tx1"/>
              </a:solidFill>
            </a:rPr>
            <a:t>permit</a:t>
          </a:r>
          <a:r>
            <a:rPr lang="tr-TR" b="1" i="1" dirty="0" smtClean="0">
              <a:solidFill>
                <a:schemeClr val="tx1"/>
              </a:solidFill>
            </a:rPr>
            <a:t> can be </a:t>
          </a:r>
          <a:r>
            <a:rPr lang="tr-TR" b="1" i="1" dirty="0" err="1" smtClean="0">
              <a:solidFill>
                <a:schemeClr val="tx1"/>
              </a:solidFill>
            </a:rPr>
            <a:t>cancelled</a:t>
          </a:r>
          <a:r>
            <a:rPr lang="tr-TR" i="1" dirty="0" smtClean="0"/>
            <a:t>.</a:t>
          </a:r>
          <a:endParaRPr lang="en-US" dirty="0"/>
        </a:p>
      </dgm:t>
    </dgm:pt>
    <dgm:pt modelId="{2ECDC32C-3303-49B7-8AFC-CDBD399A1ADE}" type="parTrans" cxnId="{C538AC75-0468-403E-9BAF-D2E23CADD508}">
      <dgm:prSet/>
      <dgm:spPr/>
      <dgm:t>
        <a:bodyPr/>
        <a:lstStyle/>
        <a:p>
          <a:endParaRPr lang="en-US"/>
        </a:p>
      </dgm:t>
    </dgm:pt>
    <dgm:pt modelId="{EE47F28D-8DD6-44F7-A740-3AB0EDEA36E5}" type="sibTrans" cxnId="{C538AC75-0468-403E-9BAF-D2E23CADD508}">
      <dgm:prSet/>
      <dgm:spPr/>
      <dgm:t>
        <a:bodyPr/>
        <a:lstStyle/>
        <a:p>
          <a:endParaRPr lang="en-US"/>
        </a:p>
      </dgm:t>
    </dgm:pt>
    <dgm:pt modelId="{FFEF42F3-2B07-4F7F-883D-337D47C3CAC4}">
      <dgm:prSet/>
      <dgm:spPr/>
      <dgm:t>
        <a:bodyPr/>
        <a:lstStyle/>
        <a:p>
          <a:r>
            <a:rPr lang="en-US" b="1" noProof="0" dirty="0" smtClean="0"/>
            <a:t>Students whose passport has no declaration of name and surname must have name accreditation</a:t>
          </a:r>
          <a:r>
            <a:rPr lang="tr-TR" b="1" noProof="0" dirty="0" smtClean="0"/>
            <a:t> </a:t>
          </a:r>
          <a:r>
            <a:rPr lang="en-US" b="1" noProof="0" dirty="0" smtClean="0"/>
            <a:t>letter from his consulate in Turkey. (Full name or only name is not accepted)</a:t>
          </a:r>
          <a:endParaRPr lang="en-US" b="1" noProof="0" dirty="0"/>
        </a:p>
      </dgm:t>
    </dgm:pt>
    <dgm:pt modelId="{4344D174-4F04-4E3C-92CD-CDD44680621B}" type="parTrans" cxnId="{C7251C3F-C12C-4D08-A04D-E085462D8508}">
      <dgm:prSet/>
      <dgm:spPr/>
      <dgm:t>
        <a:bodyPr/>
        <a:lstStyle/>
        <a:p>
          <a:endParaRPr lang="en-US"/>
        </a:p>
      </dgm:t>
    </dgm:pt>
    <dgm:pt modelId="{C749503F-FD9A-44E9-A5D0-01D9CF121EC8}" type="sibTrans" cxnId="{C7251C3F-C12C-4D08-A04D-E085462D8508}">
      <dgm:prSet/>
      <dgm:spPr/>
      <dgm:t>
        <a:bodyPr/>
        <a:lstStyle/>
        <a:p>
          <a:endParaRPr lang="en-US"/>
        </a:p>
      </dgm:t>
    </dgm:pt>
    <dgm:pt modelId="{A58A442A-5155-4F5D-96B1-7F85934AD5F5}" type="pres">
      <dgm:prSet presAssocID="{78F9D84F-E19E-4170-8A89-598D367C5EA7}" presName="Name0" presStyleCnt="0">
        <dgm:presLayoutVars>
          <dgm:dir/>
          <dgm:animLvl val="lvl"/>
          <dgm:resizeHandles val="exact"/>
        </dgm:presLayoutVars>
      </dgm:prSet>
      <dgm:spPr/>
      <dgm:t>
        <a:bodyPr/>
        <a:lstStyle/>
        <a:p>
          <a:endParaRPr lang="en-US"/>
        </a:p>
      </dgm:t>
    </dgm:pt>
    <dgm:pt modelId="{14CEBECE-0818-42F6-A031-5CB6CE8D843E}" type="pres">
      <dgm:prSet presAssocID="{0E13E18F-AE6F-4577-9B97-BB875CBD84D7}" presName="composite" presStyleCnt="0"/>
      <dgm:spPr/>
    </dgm:pt>
    <dgm:pt modelId="{57143601-2700-4C16-A02D-D93F168A2726}" type="pres">
      <dgm:prSet presAssocID="{0E13E18F-AE6F-4577-9B97-BB875CBD84D7}" presName="parTx" presStyleLbl="alignNode1" presStyleIdx="0" presStyleCnt="2" custLinFactNeighborX="295" custLinFactNeighborY="207">
        <dgm:presLayoutVars>
          <dgm:chMax val="0"/>
          <dgm:chPref val="0"/>
          <dgm:bulletEnabled val="1"/>
        </dgm:presLayoutVars>
      </dgm:prSet>
      <dgm:spPr/>
      <dgm:t>
        <a:bodyPr/>
        <a:lstStyle/>
        <a:p>
          <a:endParaRPr lang="en-US"/>
        </a:p>
      </dgm:t>
    </dgm:pt>
    <dgm:pt modelId="{2AD96D2C-8A78-483B-AF6B-AC6DE9ED3B29}" type="pres">
      <dgm:prSet presAssocID="{0E13E18F-AE6F-4577-9B97-BB875CBD84D7}" presName="desTx" presStyleLbl="alignAccFollowNode1" presStyleIdx="0" presStyleCnt="2" custScaleY="95129" custLinFactNeighborX="295" custLinFactNeighborY="38771">
        <dgm:presLayoutVars>
          <dgm:bulletEnabled val="1"/>
        </dgm:presLayoutVars>
      </dgm:prSet>
      <dgm:spPr/>
      <dgm:t>
        <a:bodyPr/>
        <a:lstStyle/>
        <a:p>
          <a:endParaRPr lang="en-US"/>
        </a:p>
      </dgm:t>
    </dgm:pt>
    <dgm:pt modelId="{3BB61F9A-B1D3-44ED-AE1F-6CD5A840670D}" type="pres">
      <dgm:prSet presAssocID="{B2C73627-CCBC-44B3-A9B6-D5AA5FF615A1}" presName="space" presStyleCnt="0"/>
      <dgm:spPr/>
    </dgm:pt>
    <dgm:pt modelId="{83407808-C95C-495D-91FD-44CBC41316A2}" type="pres">
      <dgm:prSet presAssocID="{C92B1FE1-96DA-45D4-955B-348958B016D1}" presName="composite" presStyleCnt="0"/>
      <dgm:spPr/>
    </dgm:pt>
    <dgm:pt modelId="{9F761525-9E3A-4ACF-94C0-8ECEFCDCE023}" type="pres">
      <dgm:prSet presAssocID="{C92B1FE1-96DA-45D4-955B-348958B016D1}" presName="parTx" presStyleLbl="alignNode1" presStyleIdx="1" presStyleCnt="2">
        <dgm:presLayoutVars>
          <dgm:chMax val="0"/>
          <dgm:chPref val="0"/>
          <dgm:bulletEnabled val="1"/>
        </dgm:presLayoutVars>
      </dgm:prSet>
      <dgm:spPr/>
      <dgm:t>
        <a:bodyPr/>
        <a:lstStyle/>
        <a:p>
          <a:endParaRPr lang="en-US"/>
        </a:p>
      </dgm:t>
    </dgm:pt>
    <dgm:pt modelId="{F2F779A7-1C1C-4687-AB89-E6C45A10BDB3}" type="pres">
      <dgm:prSet presAssocID="{C92B1FE1-96DA-45D4-955B-348958B016D1}" presName="desTx" presStyleLbl="alignAccFollowNode1" presStyleIdx="1" presStyleCnt="2" custLinFactNeighborX="1855" custLinFactNeighborY="5253">
        <dgm:presLayoutVars>
          <dgm:bulletEnabled val="1"/>
        </dgm:presLayoutVars>
      </dgm:prSet>
      <dgm:spPr/>
      <dgm:t>
        <a:bodyPr/>
        <a:lstStyle/>
        <a:p>
          <a:endParaRPr lang="en-US"/>
        </a:p>
      </dgm:t>
    </dgm:pt>
  </dgm:ptLst>
  <dgm:cxnLst>
    <dgm:cxn modelId="{E1F6FC40-0ACA-4242-81C1-B2355F7C9394}" type="presOf" srcId="{F9E2AAC4-BA02-4693-8BC4-465F6788022E}" destId="{2AD96D2C-8A78-483B-AF6B-AC6DE9ED3B29}" srcOrd="0" destOrd="0" presId="urn:microsoft.com/office/officeart/2005/8/layout/hList1"/>
    <dgm:cxn modelId="{43F8DC91-931D-47F3-AFF9-54AF378D4715}" type="presOf" srcId="{78F9D84F-E19E-4170-8A89-598D367C5EA7}" destId="{A58A442A-5155-4F5D-96B1-7F85934AD5F5}" srcOrd="0" destOrd="0" presId="urn:microsoft.com/office/officeart/2005/8/layout/hList1"/>
    <dgm:cxn modelId="{1E8C4276-7A80-46DE-AC8A-9CE0D83519DE}" type="presOf" srcId="{0E13E18F-AE6F-4577-9B97-BB875CBD84D7}" destId="{57143601-2700-4C16-A02D-D93F168A2726}" srcOrd="0" destOrd="0" presId="urn:microsoft.com/office/officeart/2005/8/layout/hList1"/>
    <dgm:cxn modelId="{CCCB6C23-8164-4AD6-8437-9E6C928207E9}" type="presOf" srcId="{FFEF42F3-2B07-4F7F-883D-337D47C3CAC4}" destId="{F2F779A7-1C1C-4687-AB89-E6C45A10BDB3}" srcOrd="0" destOrd="0" presId="urn:microsoft.com/office/officeart/2005/8/layout/hList1"/>
    <dgm:cxn modelId="{C7251C3F-C12C-4D08-A04D-E085462D8508}" srcId="{C92B1FE1-96DA-45D4-955B-348958B016D1}" destId="{FFEF42F3-2B07-4F7F-883D-337D47C3CAC4}" srcOrd="0" destOrd="0" parTransId="{4344D174-4F04-4E3C-92CD-CDD44680621B}" sibTransId="{C749503F-FD9A-44E9-A5D0-01D9CF121EC8}"/>
    <dgm:cxn modelId="{790A062A-1019-423E-A588-BD46D05890AA}" srcId="{78F9D84F-E19E-4170-8A89-598D367C5EA7}" destId="{C92B1FE1-96DA-45D4-955B-348958B016D1}" srcOrd="1" destOrd="0" parTransId="{E24492A4-D161-470D-BDAD-FDA806919F39}" sibTransId="{33DCC0FA-68B8-4C9C-BB6F-5E568780C328}"/>
    <dgm:cxn modelId="{C538AC75-0468-403E-9BAF-D2E23CADD508}" srcId="{0E13E18F-AE6F-4577-9B97-BB875CBD84D7}" destId="{F9E2AAC4-BA02-4693-8BC4-465F6788022E}" srcOrd="0" destOrd="0" parTransId="{2ECDC32C-3303-49B7-8AFC-CDBD399A1ADE}" sibTransId="{EE47F28D-8DD6-44F7-A740-3AB0EDEA36E5}"/>
    <dgm:cxn modelId="{DB0A42A3-5BAF-456B-A1F7-299E80C3424E}" type="presOf" srcId="{C92B1FE1-96DA-45D4-955B-348958B016D1}" destId="{9F761525-9E3A-4ACF-94C0-8ECEFCDCE023}" srcOrd="0" destOrd="0" presId="urn:microsoft.com/office/officeart/2005/8/layout/hList1"/>
    <dgm:cxn modelId="{46C412E3-0014-460F-8A8B-28D444D2DB5C}" srcId="{78F9D84F-E19E-4170-8A89-598D367C5EA7}" destId="{0E13E18F-AE6F-4577-9B97-BB875CBD84D7}" srcOrd="0" destOrd="0" parTransId="{F95F24D2-D236-4949-AF50-729036D9B358}" sibTransId="{B2C73627-CCBC-44B3-A9B6-D5AA5FF615A1}"/>
    <dgm:cxn modelId="{E59EEC39-2450-4F48-8C70-E3F7EF6F7E55}" type="presParOf" srcId="{A58A442A-5155-4F5D-96B1-7F85934AD5F5}" destId="{14CEBECE-0818-42F6-A031-5CB6CE8D843E}" srcOrd="0" destOrd="0" presId="urn:microsoft.com/office/officeart/2005/8/layout/hList1"/>
    <dgm:cxn modelId="{D22A434E-F46E-473B-9D70-7CB40F25599B}" type="presParOf" srcId="{14CEBECE-0818-42F6-A031-5CB6CE8D843E}" destId="{57143601-2700-4C16-A02D-D93F168A2726}" srcOrd="0" destOrd="0" presId="urn:microsoft.com/office/officeart/2005/8/layout/hList1"/>
    <dgm:cxn modelId="{93B45E36-7D70-4480-AFCC-DE5004A37AFA}" type="presParOf" srcId="{14CEBECE-0818-42F6-A031-5CB6CE8D843E}" destId="{2AD96D2C-8A78-483B-AF6B-AC6DE9ED3B29}" srcOrd="1" destOrd="0" presId="urn:microsoft.com/office/officeart/2005/8/layout/hList1"/>
    <dgm:cxn modelId="{1F13B54F-512A-4527-9C8C-45285AA50C29}" type="presParOf" srcId="{A58A442A-5155-4F5D-96B1-7F85934AD5F5}" destId="{3BB61F9A-B1D3-44ED-AE1F-6CD5A840670D}" srcOrd="1" destOrd="0" presId="urn:microsoft.com/office/officeart/2005/8/layout/hList1"/>
    <dgm:cxn modelId="{BFC9DB36-B3B2-440E-BBA3-36AC714C6287}" type="presParOf" srcId="{A58A442A-5155-4F5D-96B1-7F85934AD5F5}" destId="{83407808-C95C-495D-91FD-44CBC41316A2}" srcOrd="2" destOrd="0" presId="urn:microsoft.com/office/officeart/2005/8/layout/hList1"/>
    <dgm:cxn modelId="{FE0D0C9C-4620-4DB6-B90F-016A0A2D938B}" type="presParOf" srcId="{83407808-C95C-495D-91FD-44CBC41316A2}" destId="{9F761525-9E3A-4ACF-94C0-8ECEFCDCE023}" srcOrd="0" destOrd="0" presId="urn:microsoft.com/office/officeart/2005/8/layout/hList1"/>
    <dgm:cxn modelId="{ABB74CE1-1A5A-4936-A6D1-765817CBA91B}" type="presParOf" srcId="{83407808-C95C-495D-91FD-44CBC41316A2}" destId="{F2F779A7-1C1C-4687-AB89-E6C45A10BDB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035A1-DFF7-4C8F-A157-BCD3A218201F}">
      <dsp:nvSpPr>
        <dsp:cNvPr id="0" name=""/>
        <dsp:cNvSpPr/>
      </dsp:nvSpPr>
      <dsp:spPr>
        <a:xfrm>
          <a:off x="0" y="943356"/>
          <a:ext cx="7467600" cy="2987040"/>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n-US" sz="2000" b="1" kern="1200" noProof="0" dirty="0" smtClean="0"/>
            <a:t>Res</a:t>
          </a:r>
          <a:r>
            <a:rPr lang="tr-TR" sz="2000" b="1" kern="1200" noProof="0" dirty="0" smtClean="0"/>
            <a:t>i</a:t>
          </a:r>
          <a:r>
            <a:rPr lang="en-US" sz="2000" b="1" kern="1200" noProof="0" dirty="0" err="1" smtClean="0"/>
            <a:t>dence</a:t>
          </a:r>
          <a:r>
            <a:rPr lang="en-US" sz="2000" b="1" kern="1200" noProof="0" dirty="0" smtClean="0"/>
            <a:t> </a:t>
          </a:r>
          <a:r>
            <a:rPr lang="tr-TR" sz="2000" b="1" kern="1200" noProof="0" dirty="0" smtClean="0"/>
            <a:t>P</a:t>
          </a:r>
          <a:r>
            <a:rPr lang="en-US" sz="2000" b="1" kern="1200" noProof="0" dirty="0" err="1" smtClean="0"/>
            <a:t>erm</a:t>
          </a:r>
          <a:r>
            <a:rPr lang="tr-TR" sz="2000" b="1" kern="1200" noProof="0" dirty="0" smtClean="0"/>
            <a:t>i</a:t>
          </a:r>
          <a:r>
            <a:rPr lang="en-US" sz="2000" b="1" kern="1200" noProof="0" dirty="0" smtClean="0"/>
            <a:t>t </a:t>
          </a:r>
          <a:r>
            <a:rPr lang="tr-TR" sz="2000" b="1" kern="1200" noProof="0" dirty="0" smtClean="0"/>
            <a:t>i</a:t>
          </a:r>
          <a:r>
            <a:rPr lang="en-US" sz="2000" b="1" kern="1200" noProof="0" dirty="0" smtClean="0"/>
            <a:t>s one of the most important </a:t>
          </a:r>
          <a:r>
            <a:rPr lang="tr-TR" sz="2000" b="1" kern="1200" noProof="0" dirty="0" smtClean="0"/>
            <a:t>i</a:t>
          </a:r>
          <a:r>
            <a:rPr lang="en-US" sz="2000" b="1" kern="1200" noProof="0" dirty="0" err="1" smtClean="0"/>
            <a:t>ssue</a:t>
          </a:r>
          <a:r>
            <a:rPr lang="en-US" sz="2000" b="1" kern="1200" noProof="0" dirty="0" smtClean="0"/>
            <a:t> for incoming students</a:t>
          </a:r>
          <a:r>
            <a:rPr lang="tr-TR" sz="2000" b="1" kern="1200" noProof="0" dirty="0" smtClean="0"/>
            <a:t>, </a:t>
          </a:r>
          <a:r>
            <a:rPr lang="tr-TR" sz="2000" b="1" kern="1200" noProof="0" dirty="0" err="1" smtClean="0"/>
            <a:t>so</a:t>
          </a:r>
          <a:r>
            <a:rPr lang="en-US" sz="2000" b="1" kern="1200" noProof="0" dirty="0" smtClean="0"/>
            <a:t> you have to know the procedure </a:t>
          </a:r>
          <a:r>
            <a:rPr lang="tr-TR" sz="2000" b="1" kern="1200" noProof="0" dirty="0" smtClean="0"/>
            <a:t>i</a:t>
          </a:r>
          <a:r>
            <a:rPr lang="en-US" sz="2000" b="1" kern="1200" noProof="0" dirty="0" smtClean="0"/>
            <a:t>n </a:t>
          </a:r>
          <a:r>
            <a:rPr lang="en-US" sz="2000" b="1" kern="1200" noProof="0" dirty="0" err="1" smtClean="0"/>
            <a:t>deta</a:t>
          </a:r>
          <a:r>
            <a:rPr lang="tr-TR" sz="2000" b="1" kern="1200" noProof="0" dirty="0" smtClean="0"/>
            <a:t>i</a:t>
          </a:r>
          <a:r>
            <a:rPr lang="en-US" sz="2000" b="1" kern="1200" noProof="0" dirty="0" smtClean="0"/>
            <a:t>l</a:t>
          </a:r>
          <a:endParaRPr lang="en-US" sz="2000" kern="1200" noProof="0" dirty="0"/>
        </a:p>
      </dsp:txBody>
      <dsp:txXfrm>
        <a:off x="1493520" y="943356"/>
        <a:ext cx="4480560" cy="29870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6B30F-BC83-4B1B-9EE8-E75757B3273F}">
      <dsp:nvSpPr>
        <dsp:cNvPr id="0" name=""/>
        <dsp:cNvSpPr/>
      </dsp:nvSpPr>
      <dsp:spPr>
        <a:xfrm>
          <a:off x="0" y="28602"/>
          <a:ext cx="7467600" cy="67626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noProof="0" dirty="0" smtClean="0"/>
            <a:t>After </a:t>
          </a:r>
          <a:r>
            <a:rPr lang="en-US" sz="1700" kern="1200" noProof="0" dirty="0" err="1" smtClean="0"/>
            <a:t>complet</a:t>
          </a:r>
          <a:r>
            <a:rPr lang="tr-TR" sz="1700" kern="1200" noProof="0" dirty="0" smtClean="0"/>
            <a:t>i</a:t>
          </a:r>
          <a:r>
            <a:rPr lang="en-US" sz="1700" kern="1200" noProof="0" dirty="0" err="1" smtClean="0"/>
            <a:t>ng</a:t>
          </a:r>
          <a:r>
            <a:rPr lang="en-US" sz="1700" kern="1200" noProof="0" dirty="0" smtClean="0"/>
            <a:t> the process you w</a:t>
          </a:r>
          <a:r>
            <a:rPr lang="tr-TR" sz="1700" kern="1200" noProof="0" dirty="0" smtClean="0"/>
            <a:t>i</a:t>
          </a:r>
          <a:r>
            <a:rPr lang="en-US" sz="1700" kern="1200" noProof="0" dirty="0" err="1" smtClean="0"/>
            <a:t>ll</a:t>
          </a:r>
          <a:r>
            <a:rPr lang="en-US" sz="1700" kern="1200" noProof="0" dirty="0" smtClean="0"/>
            <a:t> </a:t>
          </a:r>
          <a:r>
            <a:rPr lang="en-US" sz="1700" kern="1200" noProof="0" dirty="0" err="1" smtClean="0"/>
            <a:t>rece</a:t>
          </a:r>
          <a:r>
            <a:rPr lang="tr-TR" sz="1700" kern="1200" noProof="0" dirty="0" smtClean="0"/>
            <a:t>i</a:t>
          </a:r>
          <a:r>
            <a:rPr lang="en-US" sz="1700" kern="1200" noProof="0" dirty="0" err="1" smtClean="0"/>
            <a:t>ve</a:t>
          </a:r>
          <a:r>
            <a:rPr lang="en-US" sz="1700" kern="1200" noProof="0" dirty="0" smtClean="0"/>
            <a:t> a message from </a:t>
          </a:r>
          <a:r>
            <a:rPr lang="tr-TR" sz="1700" kern="1200" noProof="0" dirty="0" smtClean="0"/>
            <a:t>PTT</a:t>
          </a:r>
          <a:r>
            <a:rPr lang="en-US" sz="1700" kern="1200" noProof="0" dirty="0" smtClean="0"/>
            <a:t> </a:t>
          </a:r>
          <a:r>
            <a:rPr lang="tr-TR" sz="1700" kern="1200" noProof="0" dirty="0" smtClean="0"/>
            <a:t>C</a:t>
          </a:r>
          <a:r>
            <a:rPr lang="en-US" sz="1700" kern="1200" noProof="0" dirty="0" err="1" smtClean="0"/>
            <a:t>argo</a:t>
          </a:r>
          <a:r>
            <a:rPr lang="en-US" sz="1700" kern="1200" noProof="0" dirty="0" smtClean="0"/>
            <a:t> show</a:t>
          </a:r>
          <a:r>
            <a:rPr lang="tr-TR" sz="1700" kern="1200" noProof="0" dirty="0" smtClean="0"/>
            <a:t>i</a:t>
          </a:r>
          <a:r>
            <a:rPr lang="en-US" sz="1700" kern="1200" noProof="0" dirty="0" err="1" smtClean="0"/>
            <a:t>ng</a:t>
          </a:r>
          <a:r>
            <a:rPr lang="en-US" sz="1700" kern="1200" noProof="0" dirty="0" smtClean="0"/>
            <a:t> your track </a:t>
          </a:r>
          <a:r>
            <a:rPr lang="tr-TR" sz="1700" kern="1200" noProof="0" dirty="0" smtClean="0"/>
            <a:t>ID </a:t>
          </a:r>
          <a:r>
            <a:rPr lang="en-US" sz="1700" kern="1200" noProof="0" dirty="0" smtClean="0"/>
            <a:t>number</a:t>
          </a:r>
          <a:endParaRPr lang="en-US" sz="1700" kern="1200" noProof="0" dirty="0"/>
        </a:p>
      </dsp:txBody>
      <dsp:txXfrm>
        <a:off x="33012" y="61614"/>
        <a:ext cx="7401576" cy="610236"/>
      </dsp:txXfrm>
    </dsp:sp>
    <dsp:sp modelId="{081CE318-A6A3-4E66-BD22-60C20A304065}">
      <dsp:nvSpPr>
        <dsp:cNvPr id="0" name=""/>
        <dsp:cNvSpPr/>
      </dsp:nvSpPr>
      <dsp:spPr>
        <a:xfrm>
          <a:off x="0" y="676675"/>
          <a:ext cx="7467600" cy="67626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noProof="0" dirty="0" smtClean="0"/>
            <a:t>You can follow your cargo w</a:t>
          </a:r>
          <a:r>
            <a:rPr lang="tr-TR" sz="1700" kern="1200" noProof="0" dirty="0" smtClean="0"/>
            <a:t>i</a:t>
          </a:r>
          <a:r>
            <a:rPr lang="en-US" sz="1700" kern="1200" noProof="0" dirty="0" err="1" smtClean="0"/>
            <a:t>th</a:t>
          </a:r>
          <a:r>
            <a:rPr lang="en-US" sz="1700" kern="1200" noProof="0" dirty="0" smtClean="0"/>
            <a:t> that track number from the follow</a:t>
          </a:r>
          <a:r>
            <a:rPr lang="tr-TR" sz="1700" kern="1200" noProof="0" dirty="0" smtClean="0"/>
            <a:t>i</a:t>
          </a:r>
          <a:r>
            <a:rPr lang="en-US" sz="1700" kern="1200" noProof="0" dirty="0" err="1" smtClean="0"/>
            <a:t>ng</a:t>
          </a:r>
          <a:r>
            <a:rPr lang="en-US" sz="1700" kern="1200" noProof="0" dirty="0" smtClean="0"/>
            <a:t> l</a:t>
          </a:r>
          <a:r>
            <a:rPr lang="tr-TR" sz="1700" kern="1200" noProof="0" dirty="0" smtClean="0"/>
            <a:t>i</a:t>
          </a:r>
          <a:r>
            <a:rPr lang="en-US" sz="1700" kern="1200" noProof="0" dirty="0" err="1" smtClean="0"/>
            <a:t>nk</a:t>
          </a:r>
          <a:r>
            <a:rPr lang="en-US" sz="1700" kern="1200" noProof="0" dirty="0" smtClean="0"/>
            <a:t>;</a:t>
          </a:r>
          <a:endParaRPr lang="en-US" sz="1700" kern="1200" noProof="0" dirty="0"/>
        </a:p>
      </dsp:txBody>
      <dsp:txXfrm>
        <a:off x="33012" y="709687"/>
        <a:ext cx="7401576" cy="610236"/>
      </dsp:txXfrm>
    </dsp:sp>
    <dsp:sp modelId="{E3FE0DC5-AE11-4F5D-85E4-4D86C8A69AEA}">
      <dsp:nvSpPr>
        <dsp:cNvPr id="0" name=""/>
        <dsp:cNvSpPr/>
      </dsp:nvSpPr>
      <dsp:spPr>
        <a:xfrm>
          <a:off x="0" y="1324744"/>
          <a:ext cx="7467600" cy="67626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dirty="0" smtClean="0">
              <a:hlinkClick xmlns:r="http://schemas.openxmlformats.org/officeDocument/2006/relationships" r:id="rId1"/>
            </a:rPr>
            <a:t>http://www1.ptt.gov.tr/tr/interaktif/kayitliposta_yeniweb221214.php</a:t>
          </a:r>
          <a:endParaRPr lang="en-US" sz="1700" kern="1200" dirty="0"/>
        </a:p>
      </dsp:txBody>
      <dsp:txXfrm>
        <a:off x="33012" y="1357756"/>
        <a:ext cx="7401576" cy="61023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4BBF1-D4EF-4351-B5EA-65819E0FC8E8}">
      <dsp:nvSpPr>
        <dsp:cNvPr id="0" name=""/>
        <dsp:cNvSpPr/>
      </dsp:nvSpPr>
      <dsp:spPr>
        <a:xfrm>
          <a:off x="168020" y="364617"/>
          <a:ext cx="4144518" cy="4144517"/>
        </a:xfrm>
        <a:prstGeom prst="ellipse">
          <a:avLst/>
        </a:prstGeom>
        <a:solidFill>
          <a:schemeClr val="accent2">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tr-TR" sz="2000" kern="1200" dirty="0" err="1" smtClean="0"/>
            <a:t>Those</a:t>
          </a:r>
          <a:r>
            <a:rPr lang="tr-TR" sz="2000" kern="1200" dirty="0" smtClean="0"/>
            <a:t> </a:t>
          </a:r>
          <a:r>
            <a:rPr lang="tr-TR" sz="2000" kern="1200" dirty="0" err="1" smtClean="0"/>
            <a:t>who</a:t>
          </a:r>
          <a:r>
            <a:rPr lang="tr-TR" sz="2000" kern="1200" dirty="0" smtClean="0"/>
            <a:t> </a:t>
          </a:r>
          <a:r>
            <a:rPr lang="tr-TR" sz="2000" kern="1200" dirty="0" err="1" smtClean="0"/>
            <a:t>have</a:t>
          </a:r>
          <a:r>
            <a:rPr lang="tr-TR" sz="2000" kern="1200" dirty="0" smtClean="0"/>
            <a:t> a </a:t>
          </a:r>
          <a:r>
            <a:rPr lang="tr-TR" sz="2000" kern="1200" dirty="0" err="1" smtClean="0"/>
            <a:t>student</a:t>
          </a:r>
          <a:r>
            <a:rPr lang="tr-TR" sz="2000" kern="1200" dirty="0" smtClean="0"/>
            <a:t> </a:t>
          </a:r>
          <a:r>
            <a:rPr lang="tr-TR" sz="2000" kern="1200" dirty="0" err="1" smtClean="0"/>
            <a:t>residence</a:t>
          </a:r>
          <a:r>
            <a:rPr lang="tr-TR" sz="2000" kern="1200" dirty="0" smtClean="0"/>
            <a:t> </a:t>
          </a:r>
          <a:r>
            <a:rPr lang="tr-TR" sz="2000" kern="1200" dirty="0" err="1" smtClean="0"/>
            <a:t>permıt</a:t>
          </a:r>
          <a:r>
            <a:rPr lang="tr-TR" sz="2000" kern="1200" dirty="0" smtClean="0"/>
            <a:t> and </a:t>
          </a:r>
          <a:r>
            <a:rPr lang="tr-TR" sz="2000" kern="1200" dirty="0" err="1" smtClean="0"/>
            <a:t>change</a:t>
          </a:r>
          <a:r>
            <a:rPr lang="tr-TR" sz="2000" kern="1200" dirty="0" smtClean="0"/>
            <a:t> </a:t>
          </a:r>
          <a:r>
            <a:rPr lang="tr-TR" sz="2000" kern="1200" dirty="0" err="1" smtClean="0"/>
            <a:t>their</a:t>
          </a:r>
          <a:r>
            <a:rPr lang="tr-TR" sz="2000" kern="1200" dirty="0" smtClean="0"/>
            <a:t> </a:t>
          </a:r>
          <a:r>
            <a:rPr lang="tr-TR" sz="2000" kern="1200" dirty="0" err="1" smtClean="0"/>
            <a:t>university</a:t>
          </a:r>
          <a:r>
            <a:rPr lang="tr-TR" sz="2000" kern="1200" dirty="0" smtClean="0"/>
            <a:t> </a:t>
          </a:r>
          <a:r>
            <a:rPr lang="tr-TR" sz="2000" kern="1200" dirty="0" err="1" smtClean="0"/>
            <a:t>have</a:t>
          </a:r>
          <a:r>
            <a:rPr lang="tr-TR" sz="2000" kern="1200" dirty="0" smtClean="0"/>
            <a:t> </a:t>
          </a:r>
          <a:r>
            <a:rPr lang="tr-TR" sz="2000" kern="1200" dirty="0" err="1" smtClean="0"/>
            <a:t>to</a:t>
          </a:r>
          <a:r>
            <a:rPr lang="tr-TR" sz="2000" kern="1200" dirty="0" smtClean="0"/>
            <a:t> </a:t>
          </a:r>
          <a:r>
            <a:rPr lang="tr-TR" sz="2000" kern="1200" dirty="0" err="1" smtClean="0"/>
            <a:t>apply</a:t>
          </a:r>
          <a:r>
            <a:rPr lang="tr-TR" sz="2000" kern="1200" dirty="0" smtClean="0"/>
            <a:t> </a:t>
          </a:r>
          <a:r>
            <a:rPr lang="tr-TR" sz="2000" kern="1200" dirty="0" err="1" smtClean="0"/>
            <a:t>residence</a:t>
          </a:r>
          <a:r>
            <a:rPr lang="tr-TR" sz="2000" kern="1200" dirty="0" smtClean="0"/>
            <a:t> </a:t>
          </a:r>
          <a:r>
            <a:rPr lang="tr-TR" sz="2000" kern="1200" dirty="0" err="1" smtClean="0"/>
            <a:t>permit</a:t>
          </a:r>
          <a:r>
            <a:rPr lang="tr-TR" sz="2000" kern="1200" dirty="0" smtClean="0"/>
            <a:t> </a:t>
          </a:r>
          <a:r>
            <a:rPr lang="tr-TR" sz="2000" kern="1200" dirty="0" err="1" smtClean="0"/>
            <a:t>again</a:t>
          </a:r>
          <a:r>
            <a:rPr lang="tr-TR" sz="2000" kern="1200" dirty="0" smtClean="0"/>
            <a:t> as a </a:t>
          </a:r>
          <a:r>
            <a:rPr lang="tr-TR" sz="2000" b="1" i="1" kern="1200" dirty="0" err="1" smtClean="0"/>
            <a:t>first</a:t>
          </a:r>
          <a:r>
            <a:rPr lang="tr-TR" sz="2000" b="1" i="1" kern="1200" dirty="0" smtClean="0"/>
            <a:t> </a:t>
          </a:r>
          <a:r>
            <a:rPr lang="tr-TR" sz="2000" b="1" i="1" kern="1200" dirty="0" err="1" smtClean="0"/>
            <a:t>application</a:t>
          </a:r>
          <a:r>
            <a:rPr lang="tr-TR" sz="2000" b="1" i="1" kern="1200" dirty="0" smtClean="0"/>
            <a:t> in ten </a:t>
          </a:r>
          <a:r>
            <a:rPr lang="tr-TR" sz="2000" b="1" i="1" kern="1200" dirty="0" err="1" smtClean="0"/>
            <a:t>days</a:t>
          </a:r>
          <a:r>
            <a:rPr lang="tr-TR" sz="2000" b="1" i="1" kern="1200" dirty="0" smtClean="0"/>
            <a:t> </a:t>
          </a:r>
          <a:r>
            <a:rPr lang="tr-TR" sz="2000" kern="1200" dirty="0" smtClean="0"/>
            <a:t>of</a:t>
          </a:r>
          <a:r>
            <a:rPr lang="tr-TR" sz="2000" b="1" i="1" kern="1200" dirty="0" smtClean="0"/>
            <a:t> </a:t>
          </a:r>
          <a:r>
            <a:rPr lang="tr-TR" sz="2000" kern="1200" dirty="0" err="1" smtClean="0"/>
            <a:t>withdrawal</a:t>
          </a:r>
          <a:r>
            <a:rPr lang="tr-TR" sz="2000" kern="1200" dirty="0" smtClean="0"/>
            <a:t> </a:t>
          </a:r>
          <a:r>
            <a:rPr lang="tr-TR" sz="2000" kern="1200" dirty="0" err="1" smtClean="0"/>
            <a:t>from</a:t>
          </a:r>
          <a:r>
            <a:rPr lang="tr-TR" sz="2000" kern="1200" dirty="0" smtClean="0"/>
            <a:t> </a:t>
          </a:r>
          <a:r>
            <a:rPr lang="tr-TR" sz="2000" kern="1200" dirty="0" err="1" smtClean="0"/>
            <a:t>preivous</a:t>
          </a:r>
          <a:r>
            <a:rPr lang="tr-TR" sz="2000" kern="1200" dirty="0" smtClean="0"/>
            <a:t> </a:t>
          </a:r>
          <a:r>
            <a:rPr lang="tr-TR" sz="2000" kern="1200" dirty="0" err="1" smtClean="0"/>
            <a:t>university</a:t>
          </a:r>
          <a:endParaRPr lang="en-US" sz="2000" kern="1200" dirty="0"/>
        </a:p>
      </dsp:txBody>
      <dsp:txXfrm>
        <a:off x="746759" y="853344"/>
        <a:ext cx="2389632" cy="3167062"/>
      </dsp:txXfrm>
    </dsp:sp>
    <dsp:sp modelId="{25866661-7D65-46D1-8877-2F0B7E9EEBF7}">
      <dsp:nvSpPr>
        <dsp:cNvPr id="0" name=""/>
        <dsp:cNvSpPr/>
      </dsp:nvSpPr>
      <dsp:spPr>
        <a:xfrm>
          <a:off x="3155060" y="364617"/>
          <a:ext cx="4144518" cy="4144517"/>
        </a:xfrm>
        <a:prstGeom prst="ellipse">
          <a:avLst/>
        </a:prstGeom>
        <a:solidFill>
          <a:schemeClr val="accent3">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tr-TR" sz="2000" kern="1200" dirty="0" err="1" smtClean="0"/>
            <a:t>Those</a:t>
          </a:r>
          <a:r>
            <a:rPr lang="tr-TR" sz="2000" kern="1200" dirty="0" smtClean="0"/>
            <a:t> </a:t>
          </a:r>
          <a:r>
            <a:rPr lang="tr-TR" sz="2000" kern="1200" dirty="0" err="1" smtClean="0"/>
            <a:t>who</a:t>
          </a:r>
          <a:r>
            <a:rPr lang="tr-TR" sz="2000" kern="1200" dirty="0" smtClean="0"/>
            <a:t> </a:t>
          </a:r>
          <a:r>
            <a:rPr lang="tr-TR" sz="2000" kern="1200" dirty="0" err="1" smtClean="0"/>
            <a:t>have</a:t>
          </a:r>
          <a:r>
            <a:rPr lang="tr-TR" sz="2000" kern="1200" dirty="0" smtClean="0"/>
            <a:t> </a:t>
          </a:r>
          <a:r>
            <a:rPr lang="tr-TR" sz="2000" kern="1200" dirty="0" err="1" smtClean="0"/>
            <a:t>short</a:t>
          </a:r>
          <a:r>
            <a:rPr lang="tr-TR" sz="2000" kern="1200" dirty="0" smtClean="0"/>
            <a:t> </a:t>
          </a:r>
          <a:r>
            <a:rPr lang="tr-TR" sz="2000" kern="1200" dirty="0" err="1" smtClean="0"/>
            <a:t>term</a:t>
          </a:r>
          <a:r>
            <a:rPr lang="tr-TR" sz="2000" kern="1200" dirty="0" smtClean="0"/>
            <a:t> </a:t>
          </a:r>
          <a:r>
            <a:rPr lang="tr-TR" sz="2000" kern="1200" dirty="0" err="1" smtClean="0"/>
            <a:t>residence</a:t>
          </a:r>
          <a:r>
            <a:rPr lang="tr-TR" sz="2000" kern="1200" dirty="0" smtClean="0"/>
            <a:t> </a:t>
          </a:r>
          <a:r>
            <a:rPr lang="tr-TR" sz="2000" kern="1200" dirty="0" err="1" smtClean="0"/>
            <a:t>permit</a:t>
          </a:r>
          <a:r>
            <a:rPr lang="tr-TR" sz="2000" kern="1200" dirty="0" smtClean="0"/>
            <a:t> </a:t>
          </a:r>
          <a:r>
            <a:rPr lang="tr-TR" sz="2000" kern="1200" dirty="0" err="1" smtClean="0"/>
            <a:t>have</a:t>
          </a:r>
          <a:r>
            <a:rPr lang="tr-TR" sz="2000" kern="1200" dirty="0" smtClean="0"/>
            <a:t> </a:t>
          </a:r>
          <a:r>
            <a:rPr lang="tr-TR" sz="2000" kern="1200" dirty="0" err="1" smtClean="0"/>
            <a:t>to</a:t>
          </a:r>
          <a:r>
            <a:rPr lang="tr-TR" sz="2000" kern="1200" dirty="0" smtClean="0"/>
            <a:t> </a:t>
          </a:r>
          <a:r>
            <a:rPr lang="tr-TR" sz="2000" kern="1200" dirty="0" err="1" smtClean="0"/>
            <a:t>apply</a:t>
          </a:r>
          <a:r>
            <a:rPr lang="tr-TR" sz="2000" kern="1200" dirty="0" smtClean="0"/>
            <a:t> </a:t>
          </a:r>
          <a:r>
            <a:rPr lang="tr-TR" sz="2000" kern="1200" dirty="0" err="1" smtClean="0"/>
            <a:t>residence</a:t>
          </a:r>
          <a:r>
            <a:rPr lang="tr-TR" sz="2000" kern="1200" dirty="0" smtClean="0"/>
            <a:t> </a:t>
          </a:r>
          <a:r>
            <a:rPr lang="tr-TR" sz="2000" kern="1200" dirty="0" err="1" smtClean="0"/>
            <a:t>permit</a:t>
          </a:r>
          <a:r>
            <a:rPr lang="tr-TR" sz="2000" kern="1200" dirty="0" smtClean="0"/>
            <a:t> </a:t>
          </a:r>
          <a:r>
            <a:rPr lang="tr-TR" sz="2000" kern="1200" dirty="0" err="1" smtClean="0"/>
            <a:t>again</a:t>
          </a:r>
          <a:r>
            <a:rPr lang="tr-TR" sz="2000" kern="1200" dirty="0" smtClean="0"/>
            <a:t> as </a:t>
          </a:r>
          <a:r>
            <a:rPr lang="tr-TR" sz="2000" b="1" i="1" kern="1200" dirty="0" err="1" smtClean="0"/>
            <a:t>first</a:t>
          </a:r>
          <a:r>
            <a:rPr lang="tr-TR" sz="2000" b="1" i="1" kern="1200" dirty="0" smtClean="0"/>
            <a:t> </a:t>
          </a:r>
          <a:r>
            <a:rPr lang="tr-TR" sz="2000" b="1" i="1" kern="1200" dirty="0" err="1" smtClean="0"/>
            <a:t>application</a:t>
          </a:r>
          <a:r>
            <a:rPr lang="tr-TR" sz="2000" b="1" i="1" kern="1200" dirty="0" smtClean="0"/>
            <a:t> </a:t>
          </a:r>
          <a:r>
            <a:rPr lang="tr-TR" sz="2000" kern="1200" dirty="0" err="1" smtClean="0"/>
            <a:t>after</a:t>
          </a:r>
          <a:r>
            <a:rPr lang="tr-TR" sz="2000" kern="1200" dirty="0" smtClean="0"/>
            <a:t> </a:t>
          </a:r>
          <a:r>
            <a:rPr lang="tr-TR" sz="2000" kern="1200" dirty="0" err="1" smtClean="0"/>
            <a:t>registration</a:t>
          </a:r>
          <a:r>
            <a:rPr lang="tr-TR" sz="2000" kern="1200" dirty="0" smtClean="0"/>
            <a:t> </a:t>
          </a:r>
          <a:r>
            <a:rPr lang="tr-TR" sz="2000" kern="1200" dirty="0" err="1" smtClean="0"/>
            <a:t>to</a:t>
          </a:r>
          <a:r>
            <a:rPr lang="tr-TR" sz="2000" kern="1200" dirty="0" smtClean="0"/>
            <a:t> a </a:t>
          </a:r>
          <a:r>
            <a:rPr lang="tr-TR" sz="2000" kern="1200" dirty="0" err="1" smtClean="0"/>
            <a:t>Bachelor</a:t>
          </a:r>
          <a:r>
            <a:rPr lang="tr-TR" sz="2000" kern="1200" dirty="0" smtClean="0"/>
            <a:t> </a:t>
          </a:r>
          <a:r>
            <a:rPr lang="tr-TR" sz="2000" kern="1200" dirty="0" err="1" smtClean="0"/>
            <a:t>or</a:t>
          </a:r>
          <a:r>
            <a:rPr lang="tr-TR" sz="2000" kern="1200" dirty="0" smtClean="0"/>
            <a:t> Master/PHD </a:t>
          </a:r>
          <a:r>
            <a:rPr lang="tr-TR" sz="2000" kern="1200" dirty="0" err="1" smtClean="0"/>
            <a:t>degree</a:t>
          </a:r>
          <a:r>
            <a:rPr lang="tr-TR" sz="2000" kern="1200" dirty="0" smtClean="0"/>
            <a:t> </a:t>
          </a:r>
          <a:r>
            <a:rPr lang="tr-TR" sz="2000" kern="1200" dirty="0" err="1" smtClean="0"/>
            <a:t>programs</a:t>
          </a:r>
          <a:endParaRPr lang="en-US" sz="2000" kern="1200" dirty="0"/>
        </a:p>
      </dsp:txBody>
      <dsp:txXfrm>
        <a:off x="4331208" y="853344"/>
        <a:ext cx="2389632" cy="31670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0203C-62CA-4359-9A60-D6BD76343124}">
      <dsp:nvSpPr>
        <dsp:cNvPr id="0" name=""/>
        <dsp:cNvSpPr/>
      </dsp:nvSpPr>
      <dsp:spPr>
        <a:xfrm>
          <a:off x="0" y="36516"/>
          <a:ext cx="7467600" cy="1565679"/>
        </a:xfrm>
        <a:prstGeom prst="roundRect">
          <a:avLst/>
        </a:prstGeom>
        <a:gradFill rotWithShape="0">
          <a:gsLst>
            <a:gs pos="0">
              <a:schemeClr val="lt1">
                <a:hueOff val="0"/>
                <a:satOff val="0"/>
                <a:lumOff val="0"/>
                <a:alphaOff val="0"/>
                <a:tint val="73000"/>
                <a:satMod val="150000"/>
              </a:schemeClr>
            </a:gs>
            <a:gs pos="25000">
              <a:schemeClr val="lt1">
                <a:hueOff val="0"/>
                <a:satOff val="0"/>
                <a:lumOff val="0"/>
                <a:alphaOff val="0"/>
                <a:tint val="96000"/>
                <a:shade val="80000"/>
                <a:satMod val="105000"/>
              </a:schemeClr>
            </a:gs>
            <a:gs pos="38000">
              <a:schemeClr val="lt1">
                <a:hueOff val="0"/>
                <a:satOff val="0"/>
                <a:lumOff val="0"/>
                <a:alphaOff val="0"/>
                <a:tint val="96000"/>
                <a:shade val="59000"/>
                <a:satMod val="120000"/>
              </a:schemeClr>
            </a:gs>
            <a:gs pos="55000">
              <a:schemeClr val="lt1">
                <a:hueOff val="0"/>
                <a:satOff val="0"/>
                <a:lumOff val="0"/>
                <a:alphaOff val="0"/>
                <a:shade val="57000"/>
                <a:satMod val="120000"/>
              </a:schemeClr>
            </a:gs>
            <a:gs pos="80000">
              <a:schemeClr val="lt1">
                <a:hueOff val="0"/>
                <a:satOff val="0"/>
                <a:lumOff val="0"/>
                <a:alphaOff val="0"/>
                <a:shade val="56000"/>
                <a:satMod val="145000"/>
              </a:schemeClr>
            </a:gs>
            <a:gs pos="88000">
              <a:schemeClr val="lt1">
                <a:hueOff val="0"/>
                <a:satOff val="0"/>
                <a:lumOff val="0"/>
                <a:alphaOff val="0"/>
                <a:shade val="63000"/>
                <a:satMod val="160000"/>
              </a:schemeClr>
            </a:gs>
            <a:gs pos="100000">
              <a:schemeClr val="lt1">
                <a:hueOff val="0"/>
                <a:satOff val="0"/>
                <a:lumOff val="0"/>
                <a:alphaOff val="0"/>
                <a:tint val="99555"/>
                <a:satMod val="155000"/>
              </a:schemeClr>
            </a:gs>
          </a:gsLst>
          <a:lin ang="5400000" scaled="1"/>
        </a:gradFill>
        <a:ln>
          <a:noFill/>
        </a:ln>
        <a:effectLst>
          <a:glow rad="70000">
            <a:schemeClr val="l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noProof="0" dirty="0" smtClean="0">
              <a:solidFill>
                <a:schemeClr val="tx2"/>
              </a:solidFill>
            </a:rPr>
            <a:t>You need to renew their residence permit at the </a:t>
          </a:r>
          <a:r>
            <a:rPr lang="en-US" sz="1800" b="1" kern="1200" noProof="0" dirty="0" smtClean="0">
              <a:solidFill>
                <a:srgbClr val="00B0F0"/>
              </a:solidFill>
            </a:rPr>
            <a:t>earliest 60 days before </a:t>
          </a:r>
          <a:r>
            <a:rPr lang="en-US" sz="1800" b="1" kern="1200" noProof="0" dirty="0" smtClean="0">
              <a:solidFill>
                <a:schemeClr val="tx2"/>
              </a:solidFill>
            </a:rPr>
            <a:t>the expiry date. You can renew it until its last date. For example your residences permit expiries on 31.12.2015; you can take appointment until 31.12.2015. </a:t>
          </a:r>
          <a:endParaRPr lang="en-US" sz="1800" b="1" kern="1200" noProof="0" dirty="0">
            <a:solidFill>
              <a:schemeClr val="tx2"/>
            </a:solidFill>
          </a:endParaRPr>
        </a:p>
      </dsp:txBody>
      <dsp:txXfrm>
        <a:off x="76430" y="112946"/>
        <a:ext cx="7314740" cy="1412819"/>
      </dsp:txXfrm>
    </dsp:sp>
    <dsp:sp modelId="{24DE7137-4313-4D19-B4D9-C164C96E5E4D}">
      <dsp:nvSpPr>
        <dsp:cNvPr id="0" name=""/>
        <dsp:cNvSpPr/>
      </dsp:nvSpPr>
      <dsp:spPr>
        <a:xfrm>
          <a:off x="0" y="1688290"/>
          <a:ext cx="7467600" cy="1565679"/>
        </a:xfrm>
        <a:prstGeom prst="roundRect">
          <a:avLst/>
        </a:prstGeom>
        <a:gradFill rotWithShape="0">
          <a:gsLst>
            <a:gs pos="0">
              <a:schemeClr val="lt1">
                <a:hueOff val="0"/>
                <a:satOff val="0"/>
                <a:lumOff val="0"/>
                <a:alphaOff val="0"/>
                <a:tint val="73000"/>
                <a:satMod val="150000"/>
              </a:schemeClr>
            </a:gs>
            <a:gs pos="25000">
              <a:schemeClr val="lt1">
                <a:hueOff val="0"/>
                <a:satOff val="0"/>
                <a:lumOff val="0"/>
                <a:alphaOff val="0"/>
                <a:tint val="96000"/>
                <a:shade val="80000"/>
                <a:satMod val="105000"/>
              </a:schemeClr>
            </a:gs>
            <a:gs pos="38000">
              <a:schemeClr val="lt1">
                <a:hueOff val="0"/>
                <a:satOff val="0"/>
                <a:lumOff val="0"/>
                <a:alphaOff val="0"/>
                <a:tint val="96000"/>
                <a:shade val="59000"/>
                <a:satMod val="120000"/>
              </a:schemeClr>
            </a:gs>
            <a:gs pos="55000">
              <a:schemeClr val="lt1">
                <a:hueOff val="0"/>
                <a:satOff val="0"/>
                <a:lumOff val="0"/>
                <a:alphaOff val="0"/>
                <a:shade val="57000"/>
                <a:satMod val="120000"/>
              </a:schemeClr>
            </a:gs>
            <a:gs pos="80000">
              <a:schemeClr val="lt1">
                <a:hueOff val="0"/>
                <a:satOff val="0"/>
                <a:lumOff val="0"/>
                <a:alphaOff val="0"/>
                <a:shade val="56000"/>
                <a:satMod val="145000"/>
              </a:schemeClr>
            </a:gs>
            <a:gs pos="88000">
              <a:schemeClr val="lt1">
                <a:hueOff val="0"/>
                <a:satOff val="0"/>
                <a:lumOff val="0"/>
                <a:alphaOff val="0"/>
                <a:shade val="63000"/>
                <a:satMod val="160000"/>
              </a:schemeClr>
            </a:gs>
            <a:gs pos="100000">
              <a:schemeClr val="lt1">
                <a:hueOff val="0"/>
                <a:satOff val="0"/>
                <a:lumOff val="0"/>
                <a:alphaOff val="0"/>
                <a:tint val="99555"/>
                <a:satMod val="155000"/>
              </a:schemeClr>
            </a:gs>
          </a:gsLst>
          <a:lin ang="5400000" scaled="1"/>
        </a:gradFill>
        <a:ln>
          <a:noFill/>
        </a:ln>
        <a:effectLst>
          <a:glow rad="70000">
            <a:schemeClr val="l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noProof="0" dirty="0">
              <a:solidFill>
                <a:schemeClr val="tx2"/>
              </a:solidFill>
            </a:rPr>
            <a:t>After making online application download </a:t>
          </a:r>
          <a:r>
            <a:rPr lang="en-US" sz="1800" b="1" i="1" u="sng" kern="1200" noProof="0" dirty="0" smtClean="0">
              <a:solidFill>
                <a:schemeClr val="tx2"/>
              </a:solidFill>
            </a:rPr>
            <a:t>DECLARAT</a:t>
          </a:r>
          <a:r>
            <a:rPr lang="tr-TR" sz="1800" b="1" i="1" u="sng" kern="1200" noProof="0" dirty="0" smtClean="0">
              <a:solidFill>
                <a:schemeClr val="tx2"/>
              </a:solidFill>
            </a:rPr>
            <a:t>I</a:t>
          </a:r>
          <a:r>
            <a:rPr lang="en-US" sz="1800" b="1" i="1" u="sng" kern="1200" noProof="0" dirty="0" smtClean="0">
              <a:solidFill>
                <a:schemeClr val="tx2"/>
              </a:solidFill>
            </a:rPr>
            <a:t>ON FOR STUDENT RES</a:t>
          </a:r>
          <a:r>
            <a:rPr lang="tr-TR" sz="1800" b="1" i="1" u="sng" kern="1200" noProof="0" dirty="0" smtClean="0">
              <a:solidFill>
                <a:schemeClr val="tx2"/>
              </a:solidFill>
            </a:rPr>
            <a:t>I</a:t>
          </a:r>
          <a:r>
            <a:rPr lang="en-US" sz="1800" b="1" i="1" u="sng" kern="1200" noProof="0" dirty="0" smtClean="0">
              <a:solidFill>
                <a:schemeClr val="tx2"/>
              </a:solidFill>
            </a:rPr>
            <a:t>DENCE PERM</a:t>
          </a:r>
          <a:r>
            <a:rPr lang="tr-TR" sz="1800" b="1" i="1" u="sng" kern="1200" noProof="0" dirty="0" smtClean="0">
              <a:solidFill>
                <a:schemeClr val="tx2"/>
              </a:solidFill>
            </a:rPr>
            <a:t>I</a:t>
          </a:r>
          <a:r>
            <a:rPr lang="en-US" sz="1800" b="1" i="1" u="sng" kern="1200" noProof="0" dirty="0" smtClean="0">
              <a:solidFill>
                <a:schemeClr val="tx2"/>
              </a:solidFill>
            </a:rPr>
            <a:t>T APPL</a:t>
          </a:r>
          <a:r>
            <a:rPr lang="tr-TR" sz="1800" b="1" i="1" u="sng" kern="1200" noProof="0" dirty="0" smtClean="0">
              <a:solidFill>
                <a:schemeClr val="tx2"/>
              </a:solidFill>
            </a:rPr>
            <a:t>I</a:t>
          </a:r>
          <a:r>
            <a:rPr lang="en-US" sz="1800" b="1" i="1" u="sng" kern="1200" noProof="0" dirty="0" smtClean="0">
              <a:solidFill>
                <a:schemeClr val="tx2"/>
              </a:solidFill>
            </a:rPr>
            <a:t>CAT</a:t>
          </a:r>
          <a:r>
            <a:rPr lang="tr-TR" sz="1800" b="1" i="1" u="sng" kern="1200" noProof="0" dirty="0" smtClean="0">
              <a:solidFill>
                <a:schemeClr val="tx2"/>
              </a:solidFill>
            </a:rPr>
            <a:t>I</a:t>
          </a:r>
          <a:r>
            <a:rPr lang="en-US" sz="1800" b="1" i="1" u="sng" kern="1200" noProof="0" dirty="0" smtClean="0">
              <a:solidFill>
                <a:schemeClr val="tx2"/>
              </a:solidFill>
            </a:rPr>
            <a:t>ON FORM</a:t>
          </a:r>
          <a:r>
            <a:rPr lang="tr-TR" sz="1800" b="1" i="1" u="sng" kern="1200" noProof="0" dirty="0" smtClean="0">
              <a:solidFill>
                <a:schemeClr val="tx2"/>
              </a:solidFill>
            </a:rPr>
            <a:t> </a:t>
          </a:r>
          <a:r>
            <a:rPr lang="en-US" sz="1800" b="1" kern="1200" noProof="0" dirty="0" smtClean="0">
              <a:solidFill>
                <a:schemeClr val="tx2"/>
              </a:solidFill>
            </a:rPr>
            <a:t>and </a:t>
          </a:r>
          <a:r>
            <a:rPr lang="en-US" sz="1800" b="1" i="1" u="sng" kern="1200" noProof="0" dirty="0">
              <a:solidFill>
                <a:schemeClr val="tx2"/>
              </a:solidFill>
            </a:rPr>
            <a:t>RESIDENCE PERMIT APPLICATION FORM. </a:t>
          </a:r>
        </a:p>
      </dsp:txBody>
      <dsp:txXfrm>
        <a:off x="76430" y="1764720"/>
        <a:ext cx="7314740" cy="1412819"/>
      </dsp:txXfrm>
    </dsp:sp>
    <dsp:sp modelId="{A7E28215-652E-46A3-A9CE-386DE9C84B66}">
      <dsp:nvSpPr>
        <dsp:cNvPr id="0" name=""/>
        <dsp:cNvSpPr/>
      </dsp:nvSpPr>
      <dsp:spPr>
        <a:xfrm>
          <a:off x="0" y="3271555"/>
          <a:ext cx="7467600" cy="1565679"/>
        </a:xfrm>
        <a:prstGeom prst="roundRect">
          <a:avLst/>
        </a:prstGeom>
        <a:gradFill rotWithShape="0">
          <a:gsLst>
            <a:gs pos="0">
              <a:schemeClr val="lt1">
                <a:hueOff val="0"/>
                <a:satOff val="0"/>
                <a:lumOff val="0"/>
                <a:alphaOff val="0"/>
                <a:tint val="73000"/>
                <a:satMod val="150000"/>
              </a:schemeClr>
            </a:gs>
            <a:gs pos="25000">
              <a:schemeClr val="lt1">
                <a:hueOff val="0"/>
                <a:satOff val="0"/>
                <a:lumOff val="0"/>
                <a:alphaOff val="0"/>
                <a:tint val="96000"/>
                <a:shade val="80000"/>
                <a:satMod val="105000"/>
              </a:schemeClr>
            </a:gs>
            <a:gs pos="38000">
              <a:schemeClr val="lt1">
                <a:hueOff val="0"/>
                <a:satOff val="0"/>
                <a:lumOff val="0"/>
                <a:alphaOff val="0"/>
                <a:tint val="96000"/>
                <a:shade val="59000"/>
                <a:satMod val="120000"/>
              </a:schemeClr>
            </a:gs>
            <a:gs pos="55000">
              <a:schemeClr val="lt1">
                <a:hueOff val="0"/>
                <a:satOff val="0"/>
                <a:lumOff val="0"/>
                <a:alphaOff val="0"/>
                <a:shade val="57000"/>
                <a:satMod val="120000"/>
              </a:schemeClr>
            </a:gs>
            <a:gs pos="80000">
              <a:schemeClr val="lt1">
                <a:hueOff val="0"/>
                <a:satOff val="0"/>
                <a:lumOff val="0"/>
                <a:alphaOff val="0"/>
                <a:shade val="56000"/>
                <a:satMod val="145000"/>
              </a:schemeClr>
            </a:gs>
            <a:gs pos="88000">
              <a:schemeClr val="lt1">
                <a:hueOff val="0"/>
                <a:satOff val="0"/>
                <a:lumOff val="0"/>
                <a:alphaOff val="0"/>
                <a:shade val="63000"/>
                <a:satMod val="160000"/>
              </a:schemeClr>
            </a:gs>
            <a:gs pos="100000">
              <a:schemeClr val="lt1">
                <a:hueOff val="0"/>
                <a:satOff val="0"/>
                <a:lumOff val="0"/>
                <a:alphaOff val="0"/>
                <a:tint val="99555"/>
                <a:satMod val="155000"/>
              </a:schemeClr>
            </a:gs>
          </a:gsLst>
          <a:lin ang="5400000" scaled="1"/>
        </a:gradFill>
        <a:ln>
          <a:noFill/>
        </a:ln>
        <a:effectLst>
          <a:glow rad="70000">
            <a:schemeClr val="l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b="1" u="none" kern="1200" noProof="0" dirty="0" err="1" smtClean="0">
              <a:solidFill>
                <a:schemeClr val="tx2"/>
              </a:solidFill>
            </a:rPr>
            <a:t>If</a:t>
          </a:r>
          <a:r>
            <a:rPr lang="tr-TR" sz="1800" b="1" u="none" kern="1200" noProof="0" dirty="0" smtClean="0">
              <a:solidFill>
                <a:schemeClr val="tx2"/>
              </a:solidFill>
            </a:rPr>
            <a:t> </a:t>
          </a:r>
          <a:r>
            <a:rPr lang="tr-TR" sz="1800" b="1" u="none" kern="1200" noProof="0" dirty="0" err="1" smtClean="0">
              <a:solidFill>
                <a:schemeClr val="tx2"/>
              </a:solidFill>
            </a:rPr>
            <a:t>there</a:t>
          </a:r>
          <a:r>
            <a:rPr lang="tr-TR" sz="1800" b="1" u="none" kern="1200" noProof="0" dirty="0" smtClean="0">
              <a:solidFill>
                <a:schemeClr val="tx2"/>
              </a:solidFill>
            </a:rPr>
            <a:t> is </a:t>
          </a:r>
          <a:r>
            <a:rPr lang="tr-TR" sz="1800" b="1" u="none" kern="1200" noProof="0" dirty="0" err="1" smtClean="0">
              <a:solidFill>
                <a:schemeClr val="tx2"/>
              </a:solidFill>
            </a:rPr>
            <a:t>no</a:t>
          </a:r>
          <a:r>
            <a:rPr lang="tr-TR" sz="1800" b="1" u="none" kern="1200" noProof="0" dirty="0" smtClean="0">
              <a:solidFill>
                <a:schemeClr val="tx2"/>
              </a:solidFill>
            </a:rPr>
            <a:t> </a:t>
          </a:r>
          <a:r>
            <a:rPr lang="tr-TR" sz="1800" b="1" u="none" kern="1200" noProof="0" dirty="0" err="1" smtClean="0">
              <a:solidFill>
                <a:schemeClr val="tx2"/>
              </a:solidFill>
            </a:rPr>
            <a:t>date</a:t>
          </a:r>
          <a:r>
            <a:rPr lang="tr-TR" sz="1800" b="1" u="none" kern="1200" noProof="0" dirty="0" smtClean="0">
              <a:solidFill>
                <a:schemeClr val="tx2"/>
              </a:solidFill>
            </a:rPr>
            <a:t> </a:t>
          </a:r>
          <a:r>
            <a:rPr lang="tr-TR" sz="1800" b="1" u="none" kern="1200" noProof="0" dirty="0" err="1" smtClean="0">
              <a:solidFill>
                <a:schemeClr val="tx2"/>
              </a:solidFill>
            </a:rPr>
            <a:t>statement</a:t>
          </a:r>
          <a:r>
            <a:rPr lang="tr-TR" sz="1800" b="1" u="none" kern="1200" noProof="0" dirty="0" smtClean="0">
              <a:solidFill>
                <a:schemeClr val="tx2"/>
              </a:solidFill>
            </a:rPr>
            <a:t>, y</a:t>
          </a:r>
          <a:r>
            <a:rPr lang="en-US" sz="1800" b="1" u="none" kern="1200" noProof="0" dirty="0" err="1" smtClean="0">
              <a:solidFill>
                <a:schemeClr val="tx2"/>
              </a:solidFill>
            </a:rPr>
            <a:t>ou</a:t>
          </a:r>
          <a:r>
            <a:rPr lang="en-US" sz="1800" b="1" u="none" kern="1200" noProof="0" dirty="0" smtClean="0">
              <a:solidFill>
                <a:schemeClr val="tx2"/>
              </a:solidFill>
            </a:rPr>
            <a:t> </a:t>
          </a:r>
          <a:r>
            <a:rPr lang="en-US" sz="1800" b="1" u="none" kern="1200" noProof="0" dirty="0">
              <a:solidFill>
                <a:schemeClr val="tx2"/>
              </a:solidFill>
            </a:rPr>
            <a:t>have just </a:t>
          </a:r>
          <a:r>
            <a:rPr lang="en-US" sz="1800" b="1" u="none" kern="1200" noProof="0" dirty="0">
              <a:solidFill>
                <a:srgbClr val="00B0F0"/>
              </a:solidFill>
            </a:rPr>
            <a:t>5 days </a:t>
          </a:r>
          <a:r>
            <a:rPr lang="en-US" sz="1800" b="1" u="none" kern="1200" noProof="0" dirty="0">
              <a:solidFill>
                <a:schemeClr val="tx2"/>
              </a:solidFill>
            </a:rPr>
            <a:t>to post the required documents ON YOUR OWN by </a:t>
          </a:r>
          <a:r>
            <a:rPr lang="en-US" sz="1800" b="1" u="none" kern="1200" noProof="0" dirty="0">
              <a:solidFill>
                <a:srgbClr val="00B0F0"/>
              </a:solidFill>
            </a:rPr>
            <a:t>PTT CARGO</a:t>
          </a:r>
          <a:r>
            <a:rPr lang="en-US" sz="1800" b="1" u="none" kern="1200" noProof="0" dirty="0">
              <a:solidFill>
                <a:schemeClr val="tx2"/>
              </a:solidFill>
            </a:rPr>
            <a:t>. If you exceed 5 days, your appointment will be invalid and you will be deported. After sending it via PTT CARGO, don’t forget to take receipt as a proof that you send it.  </a:t>
          </a:r>
        </a:p>
      </dsp:txBody>
      <dsp:txXfrm>
        <a:off x="76430" y="3347985"/>
        <a:ext cx="7314740" cy="141281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DB46B2-4EC4-461B-9DF9-0819046E12D5}">
      <dsp:nvSpPr>
        <dsp:cNvPr id="0" name=""/>
        <dsp:cNvSpPr/>
      </dsp:nvSpPr>
      <dsp:spPr>
        <a:xfrm>
          <a:off x="1296924" y="0"/>
          <a:ext cx="4873752" cy="4873752"/>
        </a:xfrm>
        <a:prstGeom prst="ellipse">
          <a:avLst/>
        </a:prstGeom>
        <a:solidFill>
          <a:schemeClr val="accent4">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r>
            <a:rPr lang="tr-TR" sz="6500" kern="1200" dirty="0" err="1" smtClean="0"/>
            <a:t>Thanks</a:t>
          </a:r>
          <a:r>
            <a:rPr lang="tr-TR" sz="6500" kern="1200" dirty="0" smtClean="0"/>
            <a:t> </a:t>
          </a:r>
          <a:r>
            <a:rPr lang="tr-TR" sz="6500" kern="1200" dirty="0" err="1" smtClean="0"/>
            <a:t>for</a:t>
          </a:r>
          <a:r>
            <a:rPr lang="tr-TR" sz="6500" kern="1200" dirty="0" smtClean="0"/>
            <a:t> </a:t>
          </a:r>
          <a:r>
            <a:rPr lang="tr-TR" sz="6500" kern="1200" dirty="0" err="1" smtClean="0"/>
            <a:t>your</a:t>
          </a:r>
          <a:r>
            <a:rPr lang="tr-TR" sz="6500" kern="1200" dirty="0" smtClean="0"/>
            <a:t> </a:t>
          </a:r>
          <a:r>
            <a:rPr lang="tr-TR" sz="6500" kern="1200" dirty="0" err="1" smtClean="0"/>
            <a:t>interest</a:t>
          </a:r>
          <a:endParaRPr lang="en-US" sz="6500" kern="1200" dirty="0"/>
        </a:p>
      </dsp:txBody>
      <dsp:txXfrm>
        <a:off x="2010668" y="713744"/>
        <a:ext cx="3446264" cy="3446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F8CF8-E398-4EFB-BC26-397D58DEFDB7}">
      <dsp:nvSpPr>
        <dsp:cNvPr id="0" name=""/>
        <dsp:cNvSpPr/>
      </dsp:nvSpPr>
      <dsp:spPr>
        <a:xfrm>
          <a:off x="0" y="196595"/>
          <a:ext cx="4480560" cy="448056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0C291D-6802-46FE-B875-84AB92E28EB2}">
      <dsp:nvSpPr>
        <dsp:cNvPr id="0" name=""/>
        <dsp:cNvSpPr/>
      </dsp:nvSpPr>
      <dsp:spPr>
        <a:xfrm>
          <a:off x="2240280" y="172625"/>
          <a:ext cx="5227319" cy="448056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noProof="0" dirty="0" smtClean="0"/>
            <a:t>If you come </a:t>
          </a:r>
          <a:r>
            <a:rPr lang="tr-TR" sz="2100" b="1" kern="1200" noProof="0" dirty="0" smtClean="0"/>
            <a:t>T</a:t>
          </a:r>
          <a:r>
            <a:rPr lang="en-US" sz="2100" b="1" kern="1200" noProof="0" dirty="0" err="1" smtClean="0"/>
            <a:t>urkey</a:t>
          </a:r>
          <a:r>
            <a:rPr lang="en-US" sz="2100" b="1" kern="1200" noProof="0" dirty="0" smtClean="0"/>
            <a:t> w</a:t>
          </a:r>
          <a:r>
            <a:rPr lang="tr-TR" sz="2100" b="1" kern="1200" noProof="0" dirty="0" smtClean="0"/>
            <a:t>i</a:t>
          </a:r>
          <a:r>
            <a:rPr lang="en-US" sz="2100" b="1" kern="1200" noProof="0" dirty="0" err="1" smtClean="0"/>
            <a:t>th</a:t>
          </a:r>
          <a:r>
            <a:rPr lang="en-US" sz="2100" b="1" kern="1200" noProof="0" dirty="0" smtClean="0"/>
            <a:t> v</a:t>
          </a:r>
          <a:r>
            <a:rPr lang="tr-TR" sz="2100" b="1" kern="1200" noProof="0" dirty="0" smtClean="0"/>
            <a:t>i</a:t>
          </a:r>
          <a:r>
            <a:rPr lang="en-US" sz="2100" b="1" kern="1200" noProof="0" dirty="0" err="1" smtClean="0"/>
            <a:t>sa</a:t>
          </a:r>
          <a:r>
            <a:rPr lang="en-US" sz="2100" b="1" kern="1200" noProof="0" dirty="0" smtClean="0"/>
            <a:t>, check your </a:t>
          </a:r>
          <a:r>
            <a:rPr lang="en-US" sz="2100" b="1" kern="1200" noProof="0" dirty="0" err="1" smtClean="0"/>
            <a:t>durat</a:t>
          </a:r>
          <a:r>
            <a:rPr lang="tr-TR" sz="2100" b="1" kern="1200" noProof="0" dirty="0" smtClean="0"/>
            <a:t>i</a:t>
          </a:r>
          <a:r>
            <a:rPr lang="en-US" sz="2100" b="1" kern="1200" noProof="0" dirty="0" smtClean="0"/>
            <a:t>on of stay </a:t>
          </a:r>
          <a:endParaRPr lang="en-US" sz="2100" kern="1200" noProof="0" dirty="0"/>
        </a:p>
      </dsp:txBody>
      <dsp:txXfrm>
        <a:off x="2240280" y="172625"/>
        <a:ext cx="5227319" cy="1344170"/>
      </dsp:txXfrm>
    </dsp:sp>
    <dsp:sp modelId="{C34EFA91-CCB1-4408-BFD5-D99A667B9107}">
      <dsp:nvSpPr>
        <dsp:cNvPr id="0" name=""/>
        <dsp:cNvSpPr/>
      </dsp:nvSpPr>
      <dsp:spPr>
        <a:xfrm>
          <a:off x="784099" y="1540766"/>
          <a:ext cx="2912361" cy="2912361"/>
        </a:xfrm>
        <a:prstGeom prst="pie">
          <a:avLst>
            <a:gd name="adj1" fmla="val 5400000"/>
            <a:gd name="adj2" fmla="val 1620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40BC59-034B-498C-978E-5D8EA53BC934}">
      <dsp:nvSpPr>
        <dsp:cNvPr id="0" name=""/>
        <dsp:cNvSpPr/>
      </dsp:nvSpPr>
      <dsp:spPr>
        <a:xfrm>
          <a:off x="2240280" y="1540766"/>
          <a:ext cx="5227319" cy="2912361"/>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b="1" kern="1200" dirty="0" err="1" smtClean="0"/>
            <a:t>If</a:t>
          </a:r>
          <a:r>
            <a:rPr lang="tr-TR" sz="2100" b="1" kern="1200" dirty="0" smtClean="0"/>
            <a:t> </a:t>
          </a:r>
          <a:r>
            <a:rPr lang="tr-TR" sz="2100" b="1" kern="1200" dirty="0" err="1" smtClean="0"/>
            <a:t>you</a:t>
          </a:r>
          <a:r>
            <a:rPr lang="tr-TR" sz="2100" b="1" kern="1200" dirty="0" smtClean="0"/>
            <a:t> </a:t>
          </a:r>
          <a:r>
            <a:rPr lang="tr-TR" sz="2100" b="1" kern="1200" dirty="0" err="1" smtClean="0"/>
            <a:t>come</a:t>
          </a:r>
          <a:r>
            <a:rPr lang="tr-TR" sz="2100" b="1" kern="1200" dirty="0" smtClean="0"/>
            <a:t> </a:t>
          </a:r>
          <a:r>
            <a:rPr lang="tr-TR" sz="2100" b="1" kern="1200" dirty="0" err="1" smtClean="0"/>
            <a:t>Tukey</a:t>
          </a:r>
          <a:r>
            <a:rPr lang="tr-TR" sz="2100" b="1" kern="1200" dirty="0" smtClean="0"/>
            <a:t> </a:t>
          </a:r>
          <a:r>
            <a:rPr lang="tr-TR" sz="2100" b="1" kern="1200" dirty="0" err="1" smtClean="0"/>
            <a:t>from</a:t>
          </a:r>
          <a:r>
            <a:rPr lang="tr-TR" sz="2100" b="1" kern="1200" dirty="0" smtClean="0"/>
            <a:t> </a:t>
          </a:r>
          <a:r>
            <a:rPr lang="tr-TR" sz="2100" b="1" kern="1200" dirty="0" err="1" smtClean="0"/>
            <a:t>one</a:t>
          </a:r>
          <a:r>
            <a:rPr lang="tr-TR" sz="2100" b="1" kern="1200" dirty="0" smtClean="0"/>
            <a:t> of </a:t>
          </a:r>
          <a:r>
            <a:rPr lang="tr-TR" sz="2100" b="1" kern="1200" dirty="0" err="1" smtClean="0"/>
            <a:t>visa</a:t>
          </a:r>
          <a:r>
            <a:rPr lang="tr-TR" sz="2100" b="1" kern="1200" dirty="0" smtClean="0"/>
            <a:t> </a:t>
          </a:r>
          <a:r>
            <a:rPr lang="tr-TR" sz="2100" b="1" kern="1200" dirty="0" err="1" smtClean="0"/>
            <a:t>exempted</a:t>
          </a:r>
          <a:r>
            <a:rPr lang="tr-TR" sz="2100" b="1" kern="1200" dirty="0" smtClean="0"/>
            <a:t> </a:t>
          </a:r>
          <a:r>
            <a:rPr lang="tr-TR" sz="2100" b="1" kern="1200" dirty="0" err="1" smtClean="0"/>
            <a:t>country</a:t>
          </a:r>
          <a:r>
            <a:rPr lang="tr-TR" sz="2100" b="1" kern="1200" dirty="0" smtClean="0"/>
            <a:t> </a:t>
          </a:r>
          <a:r>
            <a:rPr lang="tr-TR" sz="2100" b="1" kern="1200" dirty="0" err="1" smtClean="0"/>
            <a:t>check</a:t>
          </a:r>
          <a:r>
            <a:rPr lang="tr-TR" sz="2100" b="1" kern="1200" dirty="0" smtClean="0"/>
            <a:t> </a:t>
          </a:r>
          <a:r>
            <a:rPr lang="tr-TR" sz="2100" b="1" kern="1200" dirty="0" err="1" smtClean="0"/>
            <a:t>your</a:t>
          </a:r>
          <a:r>
            <a:rPr lang="tr-TR" sz="2100" b="1" kern="1200" dirty="0" smtClean="0"/>
            <a:t> </a:t>
          </a:r>
          <a:r>
            <a:rPr lang="tr-TR" sz="2100" b="1" kern="1200" dirty="0" err="1" smtClean="0"/>
            <a:t>duration</a:t>
          </a:r>
          <a:r>
            <a:rPr lang="tr-TR" sz="2100" b="1" kern="1200" dirty="0" smtClean="0"/>
            <a:t> of </a:t>
          </a:r>
          <a:r>
            <a:rPr lang="tr-TR" sz="2100" b="1" kern="1200" dirty="0" err="1" smtClean="0"/>
            <a:t>stay</a:t>
          </a:r>
          <a:r>
            <a:rPr lang="tr-TR" sz="2100" b="1" kern="1200" dirty="0" smtClean="0"/>
            <a:t> </a:t>
          </a:r>
          <a:r>
            <a:rPr lang="tr-TR" sz="2100" b="1" kern="1200" dirty="0" err="1" smtClean="0"/>
            <a:t>from</a:t>
          </a:r>
          <a:r>
            <a:rPr lang="tr-TR" sz="2100" b="1" kern="1200" dirty="0" smtClean="0"/>
            <a:t> </a:t>
          </a:r>
          <a:r>
            <a:rPr lang="tr-TR" sz="2100" b="1" kern="1200" dirty="0" err="1" smtClean="0"/>
            <a:t>the</a:t>
          </a:r>
          <a:r>
            <a:rPr lang="tr-TR" sz="2100" b="1" kern="1200" dirty="0" smtClean="0"/>
            <a:t> </a:t>
          </a:r>
          <a:r>
            <a:rPr lang="tr-TR" sz="2100" b="1" kern="1200" dirty="0" err="1" smtClean="0"/>
            <a:t>following</a:t>
          </a:r>
          <a:r>
            <a:rPr lang="tr-TR" sz="2100" b="1" kern="1200" dirty="0" smtClean="0"/>
            <a:t> link:</a:t>
          </a:r>
          <a:endParaRPr lang="en-US" sz="2100" kern="1200" dirty="0"/>
        </a:p>
      </dsp:txBody>
      <dsp:txXfrm>
        <a:off x="2240280" y="1540766"/>
        <a:ext cx="5227319" cy="1344166"/>
      </dsp:txXfrm>
    </dsp:sp>
    <dsp:sp modelId="{75C48AD9-765E-404F-AA45-33344B5A12B8}">
      <dsp:nvSpPr>
        <dsp:cNvPr id="0" name=""/>
        <dsp:cNvSpPr/>
      </dsp:nvSpPr>
      <dsp:spPr>
        <a:xfrm>
          <a:off x="1568196" y="2884933"/>
          <a:ext cx="1344166" cy="1344166"/>
        </a:xfrm>
        <a:prstGeom prst="pie">
          <a:avLst>
            <a:gd name="adj1" fmla="val 5400000"/>
            <a:gd name="adj2" fmla="val 1620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1D752C-6659-4D9F-8C8B-8E8CBA5AD035}">
      <dsp:nvSpPr>
        <dsp:cNvPr id="0" name=""/>
        <dsp:cNvSpPr/>
      </dsp:nvSpPr>
      <dsp:spPr>
        <a:xfrm>
          <a:off x="2240280" y="2884933"/>
          <a:ext cx="5227319" cy="1344166"/>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b="1" kern="1200" dirty="0" smtClean="0">
              <a:hlinkClick xmlns:r="http://schemas.openxmlformats.org/officeDocument/2006/relationships" r:id="rId1"/>
            </a:rPr>
            <a:t>http://www.mfa.gov.tr/visa-information-for-foreigners.en.mfa</a:t>
          </a:r>
          <a:endParaRPr lang="tr-TR" sz="2100" b="1" kern="1200" dirty="0" smtClean="0"/>
        </a:p>
        <a:p>
          <a:pPr lvl="0" algn="ctr" defTabSz="933450" rtl="0">
            <a:lnSpc>
              <a:spcPct val="90000"/>
            </a:lnSpc>
            <a:spcBef>
              <a:spcPct val="0"/>
            </a:spcBef>
            <a:spcAft>
              <a:spcPct val="35000"/>
            </a:spcAft>
          </a:pPr>
          <a:endParaRPr lang="tr-TR" sz="2100" b="1" kern="1200" dirty="0" smtClean="0"/>
        </a:p>
      </dsp:txBody>
      <dsp:txXfrm>
        <a:off x="2240280" y="2884933"/>
        <a:ext cx="5227319" cy="1344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33C3D-7F37-4E42-80F8-BF8B47AD1CA3}">
      <dsp:nvSpPr>
        <dsp:cNvPr id="0" name=""/>
        <dsp:cNvSpPr/>
      </dsp:nvSpPr>
      <dsp:spPr>
        <a:xfrm>
          <a:off x="773" y="945543"/>
          <a:ext cx="2982664" cy="2982664"/>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tr-TR" sz="1700" kern="1200" dirty="0" err="1" smtClean="0"/>
            <a:t>You</a:t>
          </a:r>
          <a:r>
            <a:rPr lang="tr-TR" sz="1700" kern="1200" dirty="0" smtClean="0"/>
            <a:t> </a:t>
          </a:r>
          <a:r>
            <a:rPr lang="tr-TR" sz="1700" kern="1200" dirty="0" err="1" smtClean="0"/>
            <a:t>have</a:t>
          </a:r>
          <a:r>
            <a:rPr lang="tr-TR" sz="1700" kern="1200" dirty="0" smtClean="0"/>
            <a:t> </a:t>
          </a:r>
          <a:r>
            <a:rPr lang="tr-TR" sz="1700" kern="1200" dirty="0" err="1" smtClean="0"/>
            <a:t>to</a:t>
          </a:r>
          <a:r>
            <a:rPr lang="tr-TR" sz="1700" kern="1200" dirty="0" smtClean="0"/>
            <a:t> </a:t>
          </a:r>
          <a:r>
            <a:rPr lang="tr-TR" sz="1700" kern="1200" dirty="0" err="1" smtClean="0"/>
            <a:t>apply</a:t>
          </a:r>
          <a:r>
            <a:rPr lang="tr-TR" sz="1700" kern="1200" dirty="0" smtClean="0"/>
            <a:t> </a:t>
          </a:r>
          <a:r>
            <a:rPr lang="tr-TR" sz="1700" kern="1200" dirty="0" err="1" smtClean="0"/>
            <a:t>residence</a:t>
          </a:r>
          <a:r>
            <a:rPr lang="tr-TR" sz="1700" kern="1200" dirty="0" smtClean="0"/>
            <a:t> </a:t>
          </a:r>
          <a:r>
            <a:rPr lang="tr-TR" sz="1700" kern="1200" dirty="0" err="1" smtClean="0"/>
            <a:t>permit</a:t>
          </a:r>
          <a:r>
            <a:rPr lang="tr-TR" sz="1700" kern="1200" dirty="0" smtClean="0"/>
            <a:t> </a:t>
          </a:r>
          <a:r>
            <a:rPr lang="tr-TR" sz="1700" kern="1200" dirty="0" err="1" smtClean="0"/>
            <a:t>until</a:t>
          </a:r>
          <a:r>
            <a:rPr lang="tr-TR" sz="1700" kern="1200" dirty="0" smtClean="0"/>
            <a:t> </a:t>
          </a:r>
          <a:r>
            <a:rPr lang="tr-TR" sz="1700" kern="1200" dirty="0" err="1" smtClean="0"/>
            <a:t>the</a:t>
          </a:r>
          <a:r>
            <a:rPr lang="tr-TR" sz="1700" kern="1200" dirty="0" smtClean="0"/>
            <a:t> </a:t>
          </a:r>
          <a:r>
            <a:rPr lang="tr-TR" sz="1700" kern="1200" dirty="0" err="1" smtClean="0"/>
            <a:t>expiry</a:t>
          </a:r>
          <a:r>
            <a:rPr lang="tr-TR" sz="1700" kern="1200" dirty="0" smtClean="0"/>
            <a:t> </a:t>
          </a:r>
          <a:r>
            <a:rPr lang="tr-TR" sz="1700" kern="1200" dirty="0" err="1" smtClean="0"/>
            <a:t>date</a:t>
          </a:r>
          <a:r>
            <a:rPr lang="tr-TR" sz="1700" kern="1200" dirty="0" smtClean="0"/>
            <a:t> of  </a:t>
          </a:r>
          <a:r>
            <a:rPr lang="tr-TR" sz="1700" kern="1200" dirty="0" err="1" smtClean="0"/>
            <a:t>your</a:t>
          </a:r>
          <a:r>
            <a:rPr lang="tr-TR" sz="1700" kern="1200" dirty="0" smtClean="0"/>
            <a:t> </a:t>
          </a:r>
          <a:r>
            <a:rPr lang="tr-TR" sz="1700" b="1" kern="1200" dirty="0" err="1" smtClean="0"/>
            <a:t>duration</a:t>
          </a:r>
          <a:r>
            <a:rPr lang="tr-TR" sz="1700" b="1" kern="1200" dirty="0" smtClean="0"/>
            <a:t> of </a:t>
          </a:r>
          <a:r>
            <a:rPr lang="tr-TR" sz="1700" b="1" kern="1200" dirty="0" err="1" smtClean="0"/>
            <a:t>stay</a:t>
          </a:r>
          <a:r>
            <a:rPr lang="tr-TR" sz="1700" kern="1200" dirty="0" smtClean="0"/>
            <a:t>:  </a:t>
          </a:r>
          <a:r>
            <a:rPr lang="en-US" sz="1700" kern="1200" dirty="0" smtClean="0">
              <a:hlinkClick xmlns:r="http://schemas.openxmlformats.org/officeDocument/2006/relationships" r:id="rId1"/>
            </a:rPr>
            <a:t>https://e-ikamet.goc.gov.tr/</a:t>
          </a:r>
          <a:endParaRPr lang="en-US" sz="1700" kern="1200" dirty="0"/>
        </a:p>
      </dsp:txBody>
      <dsp:txXfrm>
        <a:off x="437574" y="1382344"/>
        <a:ext cx="2109062" cy="2109062"/>
      </dsp:txXfrm>
    </dsp:sp>
    <dsp:sp modelId="{92A87D4F-646C-4DA3-B46B-13BEDB8D67EF}">
      <dsp:nvSpPr>
        <dsp:cNvPr id="0" name=""/>
        <dsp:cNvSpPr/>
      </dsp:nvSpPr>
      <dsp:spPr>
        <a:xfrm>
          <a:off x="2751155" y="523966"/>
          <a:ext cx="1860005" cy="100664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751155" y="725296"/>
        <a:ext cx="1558010" cy="603989"/>
      </dsp:txXfrm>
    </dsp:sp>
    <dsp:sp modelId="{9629D74E-1335-4530-81C1-51078825EADC}">
      <dsp:nvSpPr>
        <dsp:cNvPr id="0" name=""/>
        <dsp:cNvSpPr/>
      </dsp:nvSpPr>
      <dsp:spPr>
        <a:xfrm>
          <a:off x="4484161" y="945543"/>
          <a:ext cx="2982664" cy="2982664"/>
        </a:xfrm>
        <a:prstGeom prst="ellipse">
          <a:avLst/>
        </a:prstGeom>
        <a:solidFill>
          <a:schemeClr val="accent4">
            <a:hueOff val="-2718668"/>
            <a:satOff val="-4228"/>
            <a:lumOff val="2137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tr-TR" sz="1700" kern="1200" dirty="0" err="1" smtClean="0"/>
            <a:t>Otherwise</a:t>
          </a:r>
          <a:r>
            <a:rPr lang="tr-TR" sz="1700" kern="1200" dirty="0" smtClean="0"/>
            <a:t>, </a:t>
          </a:r>
          <a:r>
            <a:rPr lang="tr-TR" sz="1700" kern="1200" dirty="0" err="1" smtClean="0"/>
            <a:t>you</a:t>
          </a:r>
          <a:r>
            <a:rPr lang="tr-TR" sz="1700" kern="1200" dirty="0" smtClean="0"/>
            <a:t> </a:t>
          </a:r>
          <a:r>
            <a:rPr lang="tr-TR" sz="1700" kern="1200" dirty="0" err="1" smtClean="0"/>
            <a:t>need</a:t>
          </a:r>
          <a:r>
            <a:rPr lang="tr-TR" sz="1700" kern="1200" dirty="0" smtClean="0"/>
            <a:t> </a:t>
          </a:r>
          <a:r>
            <a:rPr lang="tr-TR" sz="1700" kern="1200" dirty="0" err="1" smtClean="0"/>
            <a:t>to</a:t>
          </a:r>
          <a:r>
            <a:rPr lang="tr-TR" sz="1700" kern="1200" dirty="0" smtClean="0"/>
            <a:t> </a:t>
          </a:r>
          <a:r>
            <a:rPr lang="tr-TR" sz="1700" kern="1200" dirty="0" err="1" smtClean="0"/>
            <a:t>go</a:t>
          </a:r>
          <a:r>
            <a:rPr lang="tr-TR" sz="1700" kern="1200" dirty="0" smtClean="0"/>
            <a:t> </a:t>
          </a:r>
          <a:r>
            <a:rPr lang="tr-TR" sz="1700" kern="1200" dirty="0" err="1" smtClean="0"/>
            <a:t>out</a:t>
          </a:r>
          <a:r>
            <a:rPr lang="tr-TR" sz="1700" kern="1200" dirty="0" smtClean="0"/>
            <a:t> of </a:t>
          </a:r>
          <a:r>
            <a:rPr lang="tr-TR" sz="1700" kern="1200" dirty="0" err="1" smtClean="0"/>
            <a:t>the</a:t>
          </a:r>
          <a:r>
            <a:rPr lang="tr-TR" sz="1700" kern="1200" dirty="0" smtClean="0"/>
            <a:t> </a:t>
          </a:r>
          <a:r>
            <a:rPr lang="tr-TR" sz="1700" kern="1200" dirty="0" err="1" smtClean="0"/>
            <a:t>country</a:t>
          </a:r>
          <a:r>
            <a:rPr lang="tr-TR" sz="1700" kern="1200" dirty="0" smtClean="0"/>
            <a:t> and </a:t>
          </a:r>
          <a:r>
            <a:rPr lang="tr-TR" sz="1700" kern="1200" dirty="0" err="1" smtClean="0"/>
            <a:t>come</a:t>
          </a:r>
          <a:r>
            <a:rPr lang="tr-TR" sz="1700" kern="1200" dirty="0" smtClean="0"/>
            <a:t> </a:t>
          </a:r>
          <a:r>
            <a:rPr lang="tr-TR" sz="1700" kern="1200" dirty="0" err="1" smtClean="0"/>
            <a:t>back</a:t>
          </a:r>
          <a:r>
            <a:rPr lang="tr-TR" sz="1700" kern="1200" dirty="0" smtClean="0"/>
            <a:t> </a:t>
          </a:r>
          <a:r>
            <a:rPr lang="tr-TR" sz="1700" kern="1200" dirty="0" err="1" smtClean="0"/>
            <a:t>again</a:t>
          </a:r>
          <a:r>
            <a:rPr lang="tr-TR" sz="1700" kern="1200" dirty="0" smtClean="0"/>
            <a:t> </a:t>
          </a:r>
          <a:r>
            <a:rPr lang="tr-TR" sz="1700" kern="1200" dirty="0" err="1" smtClean="0"/>
            <a:t>with</a:t>
          </a:r>
          <a:r>
            <a:rPr lang="tr-TR" sz="1700" kern="1200" dirty="0" smtClean="0"/>
            <a:t> a </a:t>
          </a:r>
          <a:r>
            <a:rPr lang="tr-TR" sz="1700" kern="1200" dirty="0" err="1" smtClean="0"/>
            <a:t>new</a:t>
          </a:r>
          <a:r>
            <a:rPr lang="tr-TR" sz="1700" kern="1200" dirty="0" smtClean="0"/>
            <a:t> </a:t>
          </a:r>
          <a:r>
            <a:rPr lang="tr-TR" sz="1700" kern="1200" dirty="0" err="1" smtClean="0"/>
            <a:t>visa</a:t>
          </a:r>
          <a:r>
            <a:rPr lang="tr-TR" sz="1700" kern="1200" dirty="0" smtClean="0"/>
            <a:t> </a:t>
          </a:r>
          <a:endParaRPr lang="en-US" sz="1700" kern="1200" dirty="0"/>
        </a:p>
      </dsp:txBody>
      <dsp:txXfrm>
        <a:off x="4920962" y="1382344"/>
        <a:ext cx="2109062" cy="2109062"/>
      </dsp:txXfrm>
    </dsp:sp>
    <dsp:sp modelId="{F92EBAAD-66EF-4BA3-9A7F-E4D7FF7112D5}">
      <dsp:nvSpPr>
        <dsp:cNvPr id="0" name=""/>
        <dsp:cNvSpPr/>
      </dsp:nvSpPr>
      <dsp:spPr>
        <a:xfrm rot="10800000">
          <a:off x="2856438" y="3343136"/>
          <a:ext cx="1860005" cy="1006649"/>
        </a:xfrm>
        <a:prstGeom prst="rightArrow">
          <a:avLst>
            <a:gd name="adj1" fmla="val 60000"/>
            <a:gd name="adj2" fmla="val 50000"/>
          </a:avLst>
        </a:prstGeom>
        <a:solidFill>
          <a:schemeClr val="accent4">
            <a:hueOff val="-2718668"/>
            <a:satOff val="-4228"/>
            <a:lumOff val="2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58433" y="3544466"/>
        <a:ext cx="1558010" cy="6039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4983D-3EF2-49E5-AE74-3E05C07C5E82}">
      <dsp:nvSpPr>
        <dsp:cNvPr id="0" name=""/>
        <dsp:cNvSpPr/>
      </dsp:nvSpPr>
      <dsp:spPr>
        <a:xfrm>
          <a:off x="0" y="4356"/>
          <a:ext cx="7467600" cy="115362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noProof="0" dirty="0" smtClean="0"/>
            <a:t>There are d</a:t>
          </a:r>
          <a:r>
            <a:rPr lang="tr-TR" sz="2900" kern="1200" noProof="0" dirty="0" smtClean="0"/>
            <a:t>i</a:t>
          </a:r>
          <a:r>
            <a:rPr lang="en-US" sz="2900" kern="1200" noProof="0" dirty="0" err="1" smtClean="0"/>
            <a:t>fferent</a:t>
          </a:r>
          <a:r>
            <a:rPr lang="en-US" sz="2900" kern="1200" noProof="0" dirty="0" smtClean="0"/>
            <a:t> types of res</a:t>
          </a:r>
          <a:r>
            <a:rPr lang="tr-TR" sz="2900" kern="1200" noProof="0" dirty="0" smtClean="0"/>
            <a:t>i</a:t>
          </a:r>
          <a:r>
            <a:rPr lang="en-US" sz="2900" kern="1200" noProof="0" dirty="0" err="1" smtClean="0"/>
            <a:t>dence</a:t>
          </a:r>
          <a:r>
            <a:rPr lang="en-US" sz="2900" kern="1200" noProof="0" dirty="0" smtClean="0"/>
            <a:t> perm</a:t>
          </a:r>
          <a:r>
            <a:rPr lang="tr-TR" sz="2900" kern="1200" noProof="0" dirty="0" smtClean="0"/>
            <a:t>i</a:t>
          </a:r>
          <a:r>
            <a:rPr lang="en-US" sz="2900" kern="1200" noProof="0" dirty="0" smtClean="0"/>
            <a:t>t</a:t>
          </a:r>
          <a:r>
            <a:rPr lang="tr-TR" sz="2900" kern="1200" dirty="0" smtClean="0"/>
            <a:t>;</a:t>
          </a:r>
          <a:endParaRPr lang="en-US" sz="2900" kern="1200" dirty="0"/>
        </a:p>
      </dsp:txBody>
      <dsp:txXfrm>
        <a:off x="56315" y="60671"/>
        <a:ext cx="7354970" cy="1040990"/>
      </dsp:txXfrm>
    </dsp:sp>
    <dsp:sp modelId="{3FDACC15-5942-46F0-A918-D891BD584604}">
      <dsp:nvSpPr>
        <dsp:cNvPr id="0" name=""/>
        <dsp:cNvSpPr/>
      </dsp:nvSpPr>
      <dsp:spPr>
        <a:xfrm>
          <a:off x="0" y="1241496"/>
          <a:ext cx="7467600" cy="1153620"/>
        </a:xfrm>
        <a:prstGeom prst="roundRect">
          <a:avLst/>
        </a:prstGeom>
        <a:solidFill>
          <a:schemeClr val="accent3">
            <a:hueOff val="-2290779"/>
            <a:satOff val="-19457"/>
            <a:lumOff val="6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u="sng" kern="1200" noProof="0" dirty="0" smtClean="0"/>
            <a:t>Student </a:t>
          </a:r>
          <a:r>
            <a:rPr lang="tr-TR" sz="2900" u="sng" kern="1200" noProof="0" dirty="0" smtClean="0"/>
            <a:t>T</a:t>
          </a:r>
          <a:r>
            <a:rPr lang="en-US" sz="2900" u="sng" kern="1200" noProof="0" dirty="0" err="1" smtClean="0"/>
            <a:t>ype</a:t>
          </a:r>
          <a:r>
            <a:rPr lang="en-US" sz="2900" u="sng" kern="1200" noProof="0" dirty="0" smtClean="0"/>
            <a:t> </a:t>
          </a:r>
          <a:r>
            <a:rPr lang="tr-TR" sz="2900" kern="1200" noProof="0" dirty="0" smtClean="0"/>
            <a:t>i</a:t>
          </a:r>
          <a:r>
            <a:rPr lang="en-US" sz="2900" kern="1200" noProof="0" dirty="0" smtClean="0"/>
            <a:t>s for </a:t>
          </a:r>
          <a:r>
            <a:rPr lang="tr-TR" sz="2900" kern="1200" noProof="0" dirty="0" smtClean="0"/>
            <a:t>B</a:t>
          </a:r>
          <a:r>
            <a:rPr lang="en-US" sz="2900" kern="1200" noProof="0" dirty="0" err="1" smtClean="0"/>
            <a:t>achelor</a:t>
          </a:r>
          <a:r>
            <a:rPr lang="en-US" sz="2900" kern="1200" noProof="0" dirty="0" smtClean="0"/>
            <a:t>, </a:t>
          </a:r>
          <a:r>
            <a:rPr lang="tr-TR" sz="2900" kern="1200" noProof="0" dirty="0" smtClean="0"/>
            <a:t>M</a:t>
          </a:r>
          <a:r>
            <a:rPr lang="en-US" sz="2900" kern="1200" noProof="0" dirty="0" smtClean="0"/>
            <a:t>aster and </a:t>
          </a:r>
          <a:r>
            <a:rPr lang="tr-TR" sz="2900" kern="1200" noProof="0" dirty="0" smtClean="0"/>
            <a:t>PHD</a:t>
          </a:r>
          <a:r>
            <a:rPr lang="en-US" sz="2900" kern="1200" noProof="0" dirty="0" smtClean="0"/>
            <a:t> degrees</a:t>
          </a:r>
          <a:endParaRPr lang="en-US" sz="2900" kern="1200" noProof="0" dirty="0"/>
        </a:p>
      </dsp:txBody>
      <dsp:txXfrm>
        <a:off x="56315" y="1297811"/>
        <a:ext cx="7354970" cy="1040990"/>
      </dsp:txXfrm>
    </dsp:sp>
    <dsp:sp modelId="{011410E3-A9E0-4657-BE40-2E80D0A1CCE8}">
      <dsp:nvSpPr>
        <dsp:cNvPr id="0" name=""/>
        <dsp:cNvSpPr/>
      </dsp:nvSpPr>
      <dsp:spPr>
        <a:xfrm>
          <a:off x="0" y="2478636"/>
          <a:ext cx="7467600" cy="1153620"/>
        </a:xfrm>
        <a:prstGeom prst="roundRect">
          <a:avLst/>
        </a:prstGeom>
        <a:solidFill>
          <a:schemeClr val="accent3">
            <a:hueOff val="-4581557"/>
            <a:satOff val="-38914"/>
            <a:lumOff val="13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u="sng" kern="1200" noProof="0" dirty="0" smtClean="0"/>
            <a:t>Short </a:t>
          </a:r>
          <a:r>
            <a:rPr lang="tr-TR" sz="2900" u="sng" kern="1200" noProof="0" dirty="0" smtClean="0"/>
            <a:t>T</a:t>
          </a:r>
          <a:r>
            <a:rPr lang="en-US" sz="2900" u="sng" kern="1200" noProof="0" dirty="0" err="1" smtClean="0"/>
            <a:t>erm</a:t>
          </a:r>
          <a:r>
            <a:rPr lang="en-US" sz="2900" u="sng" kern="1200" noProof="0" dirty="0" smtClean="0"/>
            <a:t> </a:t>
          </a:r>
          <a:r>
            <a:rPr lang="tr-TR" sz="2900" kern="1200" noProof="0" dirty="0" smtClean="0"/>
            <a:t>i</a:t>
          </a:r>
          <a:r>
            <a:rPr lang="en-US" sz="2900" kern="1200" noProof="0" dirty="0" smtClean="0"/>
            <a:t>s for </a:t>
          </a:r>
          <a:r>
            <a:rPr lang="tr-TR" sz="2900" kern="1200" noProof="0" dirty="0" smtClean="0"/>
            <a:t>T</a:t>
          </a:r>
          <a:r>
            <a:rPr lang="en-US" sz="2900" kern="1200" noProof="0" dirty="0" err="1" smtClean="0"/>
            <a:t>urk</a:t>
          </a:r>
          <a:r>
            <a:rPr lang="tr-TR" sz="2900" kern="1200" noProof="0" dirty="0" smtClean="0"/>
            <a:t>i</a:t>
          </a:r>
          <a:r>
            <a:rPr lang="en-US" sz="2900" kern="1200" noProof="0" dirty="0" err="1" smtClean="0"/>
            <a:t>sh</a:t>
          </a:r>
          <a:r>
            <a:rPr lang="en-US" sz="2900" kern="1200" noProof="0" dirty="0" smtClean="0"/>
            <a:t> courses and tour</a:t>
          </a:r>
          <a:r>
            <a:rPr lang="tr-TR" sz="2900" kern="1200" noProof="0" dirty="0" smtClean="0"/>
            <a:t>i</a:t>
          </a:r>
          <a:r>
            <a:rPr lang="en-US" sz="2900" kern="1200" noProof="0" dirty="0" err="1" smtClean="0"/>
            <a:t>sm</a:t>
          </a:r>
          <a:endParaRPr lang="en-US" sz="2900" kern="1200" noProof="0" dirty="0"/>
        </a:p>
      </dsp:txBody>
      <dsp:txXfrm>
        <a:off x="56315" y="2534951"/>
        <a:ext cx="7354970" cy="1040990"/>
      </dsp:txXfrm>
    </dsp:sp>
    <dsp:sp modelId="{4B67D16A-F078-4EDD-8274-2A0DDE6840B9}">
      <dsp:nvSpPr>
        <dsp:cNvPr id="0" name=""/>
        <dsp:cNvSpPr/>
      </dsp:nvSpPr>
      <dsp:spPr>
        <a:xfrm>
          <a:off x="0" y="3701007"/>
          <a:ext cx="7467600" cy="1153620"/>
        </a:xfrm>
        <a:prstGeom prst="roundRect">
          <a:avLst/>
        </a:prstGeom>
        <a:solidFill>
          <a:schemeClr val="accent3">
            <a:hueOff val="-6872335"/>
            <a:satOff val="-58371"/>
            <a:lumOff val="19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Choose </a:t>
          </a:r>
          <a:r>
            <a:rPr lang="en-US" sz="2900" u="sng" kern="1200" dirty="0" smtClean="0">
              <a:effectLst>
                <a:outerShdw blurRad="38100" dist="38100" dir="2700000" algn="tl">
                  <a:srgbClr val="000000">
                    <a:alpha val="43137"/>
                  </a:srgbClr>
                </a:outerShdw>
              </a:effectLst>
            </a:rPr>
            <a:t>the type </a:t>
          </a:r>
          <a:r>
            <a:rPr lang="en-US" sz="2900" kern="1200" dirty="0" smtClean="0"/>
            <a:t>of res</a:t>
          </a:r>
          <a:r>
            <a:rPr lang="tr-TR" sz="2900" kern="1200" dirty="0" smtClean="0"/>
            <a:t>i</a:t>
          </a:r>
          <a:r>
            <a:rPr lang="en-US" sz="2900" kern="1200" dirty="0" err="1" smtClean="0"/>
            <a:t>dence</a:t>
          </a:r>
          <a:r>
            <a:rPr lang="en-US" sz="2900" kern="1200" dirty="0" smtClean="0"/>
            <a:t> perm</a:t>
          </a:r>
          <a:r>
            <a:rPr lang="tr-TR" sz="2900" kern="1200" dirty="0" smtClean="0"/>
            <a:t>i</a:t>
          </a:r>
          <a:r>
            <a:rPr lang="en-US" sz="2900" kern="1200" dirty="0" smtClean="0"/>
            <a:t>t that you w</a:t>
          </a:r>
          <a:r>
            <a:rPr lang="tr-TR" sz="2900" kern="1200" dirty="0" smtClean="0"/>
            <a:t>i</a:t>
          </a:r>
          <a:r>
            <a:rPr lang="en-US" sz="2900" kern="1200" dirty="0" err="1" smtClean="0"/>
            <a:t>ll</a:t>
          </a:r>
          <a:r>
            <a:rPr lang="en-US" sz="2900" kern="1200" dirty="0" smtClean="0"/>
            <a:t> apply for the f</a:t>
          </a:r>
          <a:r>
            <a:rPr lang="tr-TR" sz="2900" kern="1200" dirty="0" smtClean="0"/>
            <a:t>i</a:t>
          </a:r>
          <a:r>
            <a:rPr lang="en-US" sz="2900" kern="1200" dirty="0" err="1" smtClean="0"/>
            <a:t>rst</a:t>
          </a:r>
          <a:r>
            <a:rPr lang="en-US" sz="2900" kern="1200" dirty="0" smtClean="0"/>
            <a:t> t</a:t>
          </a:r>
          <a:r>
            <a:rPr lang="tr-TR" sz="2900" kern="1200" dirty="0" smtClean="0"/>
            <a:t>i</a:t>
          </a:r>
          <a:r>
            <a:rPr lang="en-US" sz="2900" kern="1200" dirty="0" smtClean="0"/>
            <a:t>me</a:t>
          </a:r>
          <a:endParaRPr lang="en-US" sz="2900" kern="1200" dirty="0"/>
        </a:p>
      </dsp:txBody>
      <dsp:txXfrm>
        <a:off x="56315" y="3757322"/>
        <a:ext cx="7354970" cy="10409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408FB-AD47-485C-9551-E28BAF397FC1}">
      <dsp:nvSpPr>
        <dsp:cNvPr id="0" name=""/>
        <dsp:cNvSpPr/>
      </dsp:nvSpPr>
      <dsp:spPr>
        <a:xfrm>
          <a:off x="0" y="29645"/>
          <a:ext cx="7467600" cy="2366910"/>
        </a:xfrm>
        <a:prstGeom prst="roundRect">
          <a:avLst/>
        </a:prstGeom>
        <a:gradFill rotWithShape="0">
          <a:gsLst>
            <a:gs pos="0">
              <a:schemeClr val="accent2">
                <a:shade val="50000"/>
                <a:hueOff val="0"/>
                <a:satOff val="0"/>
                <a:lumOff val="0"/>
                <a:alphaOff val="0"/>
                <a:tint val="1000"/>
              </a:schemeClr>
            </a:gs>
            <a:gs pos="68000">
              <a:schemeClr val="accent2">
                <a:shade val="50000"/>
                <a:hueOff val="0"/>
                <a:satOff val="0"/>
                <a:lumOff val="0"/>
                <a:alphaOff val="0"/>
                <a:tint val="77000"/>
              </a:schemeClr>
            </a:gs>
            <a:gs pos="81000">
              <a:schemeClr val="accent2">
                <a:shade val="50000"/>
                <a:hueOff val="0"/>
                <a:satOff val="0"/>
                <a:lumOff val="0"/>
                <a:alphaOff val="0"/>
                <a:tint val="79000"/>
              </a:schemeClr>
            </a:gs>
            <a:gs pos="86000">
              <a:schemeClr val="accent2">
                <a:shade val="50000"/>
                <a:hueOff val="0"/>
                <a:satOff val="0"/>
                <a:lumOff val="0"/>
                <a:alphaOff val="0"/>
                <a:tint val="73000"/>
              </a:schemeClr>
            </a:gs>
            <a:gs pos="100000">
              <a:schemeClr val="accent2">
                <a:shade val="50000"/>
                <a:hueOff val="0"/>
                <a:satOff val="0"/>
                <a:lumOff val="0"/>
                <a:alphaOff val="0"/>
                <a:tint val="35000"/>
              </a:schemeClr>
            </a:gs>
          </a:gsLst>
          <a:lin ang="5400000" scaled="1"/>
        </a:gradFill>
        <a:ln>
          <a:noFill/>
        </a:ln>
        <a:effectLst>
          <a:glow rad="63500">
            <a:schemeClr val="accent2">
              <a:shade val="5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kern="1200" dirty="0" smtClean="0"/>
            <a:t>International </a:t>
          </a:r>
          <a:r>
            <a:rPr lang="tr-TR" sz="2800" kern="1200" dirty="0" err="1" smtClean="0"/>
            <a:t>Students</a:t>
          </a:r>
          <a:r>
            <a:rPr lang="tr-TR" sz="2800" kern="1200" dirty="0" smtClean="0"/>
            <a:t> </a:t>
          </a:r>
          <a:r>
            <a:rPr lang="tr-TR" sz="2800" kern="1200" dirty="0" err="1" smtClean="0"/>
            <a:t>Unit</a:t>
          </a:r>
          <a:r>
            <a:rPr lang="tr-TR" sz="2800" kern="1200" dirty="0" smtClean="0"/>
            <a:t> </a:t>
          </a:r>
          <a:r>
            <a:rPr lang="tr-TR" sz="2800" kern="1200" dirty="0" err="1" smtClean="0"/>
            <a:t>will</a:t>
          </a:r>
          <a:r>
            <a:rPr lang="tr-TR" sz="2800" kern="1200" dirty="0" smtClean="0"/>
            <a:t> </a:t>
          </a:r>
          <a:r>
            <a:rPr lang="tr-TR" sz="2800" kern="1200" dirty="0" err="1" smtClean="0"/>
            <a:t>help</a:t>
          </a:r>
          <a:r>
            <a:rPr lang="tr-TR" sz="2800" kern="1200" dirty="0" smtClean="0"/>
            <a:t> </a:t>
          </a:r>
          <a:r>
            <a:rPr lang="tr-TR" sz="2800" kern="1200" dirty="0" err="1" smtClean="0"/>
            <a:t>you</a:t>
          </a:r>
          <a:r>
            <a:rPr lang="tr-TR" sz="2800" kern="1200" dirty="0" smtClean="0"/>
            <a:t> </a:t>
          </a:r>
          <a:r>
            <a:rPr lang="tr-TR" sz="2800" kern="1200" dirty="0" err="1" smtClean="0"/>
            <a:t>with</a:t>
          </a:r>
          <a:r>
            <a:rPr lang="tr-TR" sz="2800" kern="1200" dirty="0" smtClean="0"/>
            <a:t> </a:t>
          </a:r>
          <a:r>
            <a:rPr lang="tr-TR" sz="2800" kern="1200" dirty="0" err="1" smtClean="0"/>
            <a:t>the</a:t>
          </a:r>
          <a:r>
            <a:rPr lang="tr-TR" sz="2800" kern="1200" dirty="0" smtClean="0"/>
            <a:t> </a:t>
          </a:r>
          <a:r>
            <a:rPr lang="tr-TR" sz="2800" kern="1200" dirty="0" err="1" smtClean="0"/>
            <a:t>application</a:t>
          </a:r>
          <a:r>
            <a:rPr lang="tr-TR" sz="2800" kern="1200" dirty="0" smtClean="0"/>
            <a:t>. </a:t>
          </a:r>
          <a:endParaRPr lang="en-US" sz="2800" kern="1200" dirty="0"/>
        </a:p>
      </dsp:txBody>
      <dsp:txXfrm>
        <a:off x="115543" y="145188"/>
        <a:ext cx="7236514" cy="2135824"/>
      </dsp:txXfrm>
    </dsp:sp>
    <dsp:sp modelId="{9AFD7C86-A31B-48B8-9C1E-DA634E440E7C}">
      <dsp:nvSpPr>
        <dsp:cNvPr id="0" name=""/>
        <dsp:cNvSpPr/>
      </dsp:nvSpPr>
      <dsp:spPr>
        <a:xfrm>
          <a:off x="0" y="2470811"/>
          <a:ext cx="7467600" cy="2366910"/>
        </a:xfrm>
        <a:prstGeom prst="roundRect">
          <a:avLst/>
        </a:prstGeom>
        <a:gradFill rotWithShape="0">
          <a:gsLst>
            <a:gs pos="0">
              <a:schemeClr val="accent2">
                <a:shade val="50000"/>
                <a:hueOff val="-688962"/>
                <a:satOff val="7988"/>
                <a:lumOff val="48834"/>
                <a:alphaOff val="0"/>
                <a:tint val="1000"/>
              </a:schemeClr>
            </a:gs>
            <a:gs pos="68000">
              <a:schemeClr val="accent2">
                <a:shade val="50000"/>
                <a:hueOff val="-688962"/>
                <a:satOff val="7988"/>
                <a:lumOff val="48834"/>
                <a:alphaOff val="0"/>
                <a:tint val="77000"/>
              </a:schemeClr>
            </a:gs>
            <a:gs pos="81000">
              <a:schemeClr val="accent2">
                <a:shade val="50000"/>
                <a:hueOff val="-688962"/>
                <a:satOff val="7988"/>
                <a:lumOff val="48834"/>
                <a:alphaOff val="0"/>
                <a:tint val="79000"/>
              </a:schemeClr>
            </a:gs>
            <a:gs pos="86000">
              <a:schemeClr val="accent2">
                <a:shade val="50000"/>
                <a:hueOff val="-688962"/>
                <a:satOff val="7988"/>
                <a:lumOff val="48834"/>
                <a:alphaOff val="0"/>
                <a:tint val="73000"/>
              </a:schemeClr>
            </a:gs>
            <a:gs pos="100000">
              <a:schemeClr val="accent2">
                <a:shade val="50000"/>
                <a:hueOff val="-688962"/>
                <a:satOff val="7988"/>
                <a:lumOff val="48834"/>
                <a:alphaOff val="0"/>
                <a:tint val="35000"/>
              </a:schemeClr>
            </a:gs>
          </a:gsLst>
          <a:lin ang="5400000" scaled="1"/>
        </a:gradFill>
        <a:ln>
          <a:noFill/>
        </a:ln>
        <a:effectLst>
          <a:glow rad="63500">
            <a:schemeClr val="accent2">
              <a:shade val="50000"/>
              <a:hueOff val="-688962"/>
              <a:satOff val="7988"/>
              <a:lumOff val="48834"/>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kern="1200" dirty="0" err="1" smtClean="0"/>
            <a:t>In</a:t>
          </a:r>
          <a:r>
            <a:rPr lang="tr-TR" sz="2800" kern="1200" dirty="0" smtClean="0"/>
            <a:t> </a:t>
          </a:r>
          <a:r>
            <a:rPr lang="tr-TR" sz="2800" kern="1200" dirty="0" err="1" smtClean="0"/>
            <a:t>case</a:t>
          </a:r>
          <a:r>
            <a:rPr lang="tr-TR" sz="2800" kern="1200" dirty="0" smtClean="0"/>
            <a:t> of </a:t>
          </a:r>
          <a:r>
            <a:rPr lang="tr-TR" sz="2800" kern="1200" dirty="0" err="1" smtClean="0"/>
            <a:t>emergency</a:t>
          </a:r>
          <a:r>
            <a:rPr lang="tr-TR" sz="2800" kern="1200" dirty="0" smtClean="0"/>
            <a:t>, </a:t>
          </a:r>
          <a:r>
            <a:rPr lang="tr-TR" sz="2800" kern="1200" dirty="0" err="1" smtClean="0"/>
            <a:t>you</a:t>
          </a:r>
          <a:r>
            <a:rPr lang="tr-TR" sz="2800" kern="1200" dirty="0" smtClean="0"/>
            <a:t> can </a:t>
          </a:r>
          <a:r>
            <a:rPr lang="tr-TR" sz="2800" kern="1200" dirty="0" err="1" smtClean="0"/>
            <a:t>take</a:t>
          </a:r>
          <a:r>
            <a:rPr lang="tr-TR" sz="2800" kern="1200" dirty="0" smtClean="0"/>
            <a:t> </a:t>
          </a:r>
          <a:r>
            <a:rPr lang="tr-TR" sz="2800" kern="1200" dirty="0" err="1" smtClean="0"/>
            <a:t>appoinment</a:t>
          </a:r>
          <a:r>
            <a:rPr lang="tr-TR" sz="2800" kern="1200" dirty="0" smtClean="0"/>
            <a:t> on </a:t>
          </a:r>
          <a:r>
            <a:rPr lang="tr-TR" sz="2800" kern="1200" dirty="0" err="1" smtClean="0"/>
            <a:t>your</a:t>
          </a:r>
          <a:r>
            <a:rPr lang="tr-TR" sz="2800" kern="1200" dirty="0" smtClean="0"/>
            <a:t> </a:t>
          </a:r>
          <a:r>
            <a:rPr lang="tr-TR" sz="2800" kern="1200" dirty="0" err="1" smtClean="0"/>
            <a:t>own</a:t>
          </a:r>
          <a:r>
            <a:rPr lang="tr-TR" sz="2800" kern="1200" dirty="0" smtClean="0"/>
            <a:t>;</a:t>
          </a:r>
        </a:p>
        <a:p>
          <a:pPr lvl="0" algn="l" defTabSz="1244600" rtl="0">
            <a:lnSpc>
              <a:spcPct val="90000"/>
            </a:lnSpc>
            <a:spcBef>
              <a:spcPct val="0"/>
            </a:spcBef>
            <a:spcAft>
              <a:spcPct val="35000"/>
            </a:spcAft>
          </a:pPr>
          <a:r>
            <a:rPr lang="en-US" sz="2800" kern="1200" dirty="0" smtClean="0">
              <a:hlinkClick xmlns:r="http://schemas.openxmlformats.org/officeDocument/2006/relationships" r:id="rId1"/>
            </a:rPr>
            <a:t>https://e-ikamet.goc.gov.tr/</a:t>
          </a:r>
          <a:endParaRPr lang="tr-TR" sz="2800" kern="1200" dirty="0" smtClean="0"/>
        </a:p>
        <a:p>
          <a:pPr lvl="0" algn="l" defTabSz="1244600" rtl="0">
            <a:lnSpc>
              <a:spcPct val="90000"/>
            </a:lnSpc>
            <a:spcBef>
              <a:spcPct val="0"/>
            </a:spcBef>
            <a:spcAft>
              <a:spcPct val="35000"/>
            </a:spcAft>
          </a:pPr>
          <a:endParaRPr lang="en-US" sz="2800" kern="1200" dirty="0"/>
        </a:p>
      </dsp:txBody>
      <dsp:txXfrm>
        <a:off x="115543" y="2586354"/>
        <a:ext cx="7236514" cy="21358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C7812-3A0B-4DD2-974B-DC346C8E7053}">
      <dsp:nvSpPr>
        <dsp:cNvPr id="0" name=""/>
        <dsp:cNvSpPr/>
      </dsp:nvSpPr>
      <dsp:spPr>
        <a:xfrm>
          <a:off x="3208" y="0"/>
          <a:ext cx="3675459" cy="487375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tr-TR" sz="1400" b="1" kern="1200" dirty="0" err="1" smtClean="0"/>
            <a:t>You</a:t>
          </a:r>
          <a:r>
            <a:rPr lang="tr-TR" sz="1400" b="1" kern="1200" dirty="0" smtClean="0"/>
            <a:t> </a:t>
          </a:r>
          <a:r>
            <a:rPr lang="tr-TR" sz="1400" b="1" kern="1200" dirty="0" err="1" smtClean="0"/>
            <a:t>must</a:t>
          </a:r>
          <a:r>
            <a:rPr lang="tr-TR" sz="1400" b="1" kern="1200" dirty="0" smtClean="0"/>
            <a:t> </a:t>
          </a:r>
          <a:r>
            <a:rPr lang="tr-TR" sz="1400" b="1" kern="1200" dirty="0" err="1" smtClean="0"/>
            <a:t>print</a:t>
          </a:r>
          <a:r>
            <a:rPr lang="tr-TR" sz="1400" b="1" kern="1200" dirty="0" smtClean="0"/>
            <a:t> </a:t>
          </a:r>
          <a:r>
            <a:rPr lang="tr-TR" sz="1400" b="1" kern="1200" dirty="0" err="1" smtClean="0"/>
            <a:t>out</a:t>
          </a:r>
          <a:r>
            <a:rPr lang="tr-TR" sz="1400" b="1" kern="1200" dirty="0" smtClean="0"/>
            <a:t> </a:t>
          </a:r>
          <a:r>
            <a:rPr lang="tr-TR" sz="1400" b="1" kern="1200" dirty="0" err="1" smtClean="0"/>
            <a:t>this</a:t>
          </a:r>
          <a:r>
            <a:rPr lang="tr-TR" sz="1400" b="1" kern="1200" dirty="0" smtClean="0"/>
            <a:t> Online Application </a:t>
          </a:r>
          <a:r>
            <a:rPr lang="tr-TR" sz="1400" b="1" kern="1200" dirty="0" err="1" smtClean="0"/>
            <a:t>by</a:t>
          </a:r>
          <a:r>
            <a:rPr lang="tr-TR" sz="1400" b="1" kern="1200" dirty="0" smtClean="0"/>
            <a:t> </a:t>
          </a:r>
          <a:r>
            <a:rPr lang="tr-TR" sz="1400" b="1" kern="1200" dirty="0" err="1" smtClean="0"/>
            <a:t>clicking</a:t>
          </a:r>
          <a:r>
            <a:rPr lang="tr-TR" sz="1400" b="1" kern="1200" dirty="0" smtClean="0"/>
            <a:t> on ‘‘</a:t>
          </a:r>
          <a:r>
            <a:rPr lang="tr-TR" sz="1400" b="1" kern="1200" dirty="0" err="1" smtClean="0"/>
            <a:t>Residence</a:t>
          </a:r>
          <a:r>
            <a:rPr lang="tr-TR" sz="1400" b="1" kern="1200" dirty="0" smtClean="0"/>
            <a:t> </a:t>
          </a:r>
          <a:r>
            <a:rPr lang="tr-TR" sz="1400" b="1" kern="1200" dirty="0" err="1" smtClean="0"/>
            <a:t>Permit</a:t>
          </a:r>
          <a:r>
            <a:rPr lang="tr-TR" sz="1400" b="1" kern="1200" dirty="0" smtClean="0"/>
            <a:t> Application </a:t>
          </a:r>
          <a:r>
            <a:rPr lang="tr-TR" sz="1400" b="1" kern="1200" dirty="0" err="1" smtClean="0"/>
            <a:t>Document</a:t>
          </a:r>
          <a:r>
            <a:rPr lang="tr-TR" sz="1400" b="1" kern="1200" dirty="0" smtClean="0"/>
            <a:t>’’ and </a:t>
          </a:r>
          <a:r>
            <a:rPr lang="tr-TR" sz="1400" b="1" kern="1200" dirty="0" err="1" smtClean="0"/>
            <a:t>you</a:t>
          </a:r>
          <a:r>
            <a:rPr lang="tr-TR" sz="1400" b="1" kern="1200" dirty="0" smtClean="0"/>
            <a:t> </a:t>
          </a:r>
          <a:r>
            <a:rPr lang="tr-TR" sz="1400" b="1" kern="1200" dirty="0" err="1" smtClean="0"/>
            <a:t>should</a:t>
          </a:r>
          <a:r>
            <a:rPr lang="tr-TR" sz="1400" b="1" kern="1200" dirty="0" smtClean="0"/>
            <a:t> </a:t>
          </a:r>
          <a:r>
            <a:rPr lang="tr-TR" sz="1400" b="1" kern="1200" dirty="0" err="1" smtClean="0"/>
            <a:t>have</a:t>
          </a:r>
          <a:r>
            <a:rPr lang="tr-TR" sz="1400" b="1" kern="1200" dirty="0" smtClean="0"/>
            <a:t> </a:t>
          </a:r>
          <a:r>
            <a:rPr lang="tr-TR" sz="1400" b="1" kern="1200" dirty="0" err="1" smtClean="0"/>
            <a:t>the</a:t>
          </a:r>
          <a:r>
            <a:rPr lang="tr-TR" sz="1400" b="1" kern="1200" dirty="0" smtClean="0"/>
            <a:t> </a:t>
          </a:r>
          <a:r>
            <a:rPr lang="tr-TR" sz="1400" b="1" kern="1200" dirty="0" err="1" smtClean="0"/>
            <a:t>printed</a:t>
          </a:r>
          <a:r>
            <a:rPr lang="tr-TR" sz="1400" b="1" kern="1200" dirty="0" smtClean="0"/>
            <a:t> Online Application Form </a:t>
          </a:r>
          <a:r>
            <a:rPr lang="tr-TR" sz="1400" b="1" kern="1200" dirty="0" err="1" smtClean="0"/>
            <a:t>with</a:t>
          </a:r>
          <a:r>
            <a:rPr lang="tr-TR" sz="1400" b="1" kern="1200" dirty="0" smtClean="0"/>
            <a:t> </a:t>
          </a:r>
          <a:r>
            <a:rPr lang="tr-TR" sz="1400" b="1" kern="1200" dirty="0" err="1" smtClean="0"/>
            <a:t>you</a:t>
          </a:r>
          <a:r>
            <a:rPr lang="tr-TR" sz="1400" b="1" kern="1200" dirty="0" smtClean="0"/>
            <a:t> </a:t>
          </a:r>
          <a:r>
            <a:rPr lang="tr-TR" sz="1400" b="1" kern="1200" dirty="0" err="1" smtClean="0"/>
            <a:t>when</a:t>
          </a:r>
          <a:r>
            <a:rPr lang="tr-TR" sz="1400" b="1" kern="1200" dirty="0" smtClean="0"/>
            <a:t> </a:t>
          </a:r>
          <a:r>
            <a:rPr lang="tr-TR" sz="1400" b="1" kern="1200" dirty="0" err="1" smtClean="0"/>
            <a:t>you</a:t>
          </a:r>
          <a:r>
            <a:rPr lang="tr-TR" sz="1400" b="1" kern="1200" dirty="0" smtClean="0"/>
            <a:t> </a:t>
          </a:r>
          <a:r>
            <a:rPr lang="tr-TR" sz="1400" b="1" kern="1200" dirty="0" err="1" smtClean="0"/>
            <a:t>go</a:t>
          </a:r>
          <a:r>
            <a:rPr lang="tr-TR" sz="1400" b="1" kern="1200" dirty="0" smtClean="0"/>
            <a:t> </a:t>
          </a:r>
          <a:r>
            <a:rPr lang="tr-TR" sz="1400" b="1" kern="1200" dirty="0" err="1" smtClean="0"/>
            <a:t>to</a:t>
          </a:r>
          <a:r>
            <a:rPr lang="tr-TR" sz="1400" b="1" kern="1200" dirty="0" smtClean="0"/>
            <a:t> </a:t>
          </a:r>
          <a:r>
            <a:rPr lang="tr-TR" sz="1400" b="1" kern="1200" dirty="0" err="1" smtClean="0"/>
            <a:t>your</a:t>
          </a:r>
          <a:r>
            <a:rPr lang="tr-TR" sz="1400" b="1" kern="1200" dirty="0" smtClean="0"/>
            <a:t> </a:t>
          </a:r>
          <a:r>
            <a:rPr lang="tr-TR" sz="1400" b="1" kern="1200" dirty="0" err="1" smtClean="0"/>
            <a:t>Residency</a:t>
          </a:r>
          <a:r>
            <a:rPr lang="tr-TR" sz="1400" b="1" kern="1200" dirty="0" smtClean="0"/>
            <a:t> </a:t>
          </a:r>
          <a:r>
            <a:rPr lang="tr-TR" sz="1400" b="1" kern="1200" dirty="0" err="1" smtClean="0"/>
            <a:t>Permit</a:t>
          </a:r>
          <a:r>
            <a:rPr lang="tr-TR" sz="1400" b="1" kern="1200" dirty="0" smtClean="0"/>
            <a:t> </a:t>
          </a:r>
          <a:r>
            <a:rPr lang="tr-TR" sz="1400" b="1" kern="1200" dirty="0" err="1" smtClean="0"/>
            <a:t>appointment</a:t>
          </a:r>
          <a:r>
            <a:rPr lang="tr-TR" sz="1400" b="1" kern="1200" dirty="0" smtClean="0"/>
            <a:t>. </a:t>
          </a:r>
          <a:r>
            <a:rPr lang="tr-TR" sz="1400" b="1" kern="1200" dirty="0" err="1" smtClean="0"/>
            <a:t>Also</a:t>
          </a:r>
          <a:r>
            <a:rPr lang="tr-TR" sz="1400" b="1" kern="1200" dirty="0" smtClean="0"/>
            <a:t> </a:t>
          </a:r>
          <a:r>
            <a:rPr lang="tr-TR" sz="1400" b="1" kern="1200" dirty="0" err="1" smtClean="0"/>
            <a:t>note</a:t>
          </a:r>
          <a:r>
            <a:rPr lang="tr-TR" sz="1400" b="1" kern="1200" dirty="0" smtClean="0"/>
            <a:t> </a:t>
          </a:r>
          <a:r>
            <a:rPr lang="tr-TR" sz="1400" b="1" kern="1200" dirty="0" err="1" smtClean="0"/>
            <a:t>down</a:t>
          </a:r>
          <a:r>
            <a:rPr lang="tr-TR" sz="1400" b="1" kern="1200" dirty="0" smtClean="0"/>
            <a:t> </a:t>
          </a:r>
          <a:r>
            <a:rPr lang="tr-TR" sz="1400" b="1" kern="1200" dirty="0" err="1" smtClean="0"/>
            <a:t>your</a:t>
          </a:r>
          <a:r>
            <a:rPr lang="tr-TR" sz="1400" b="1" kern="1200" dirty="0" smtClean="0"/>
            <a:t> </a:t>
          </a:r>
          <a:r>
            <a:rPr lang="tr-TR" sz="1400" b="1" kern="1200" dirty="0" err="1" smtClean="0"/>
            <a:t>appointment</a:t>
          </a:r>
          <a:r>
            <a:rPr lang="tr-TR" sz="1400" b="1" kern="1200" dirty="0" smtClean="0"/>
            <a:t> Reference </a:t>
          </a:r>
          <a:r>
            <a:rPr lang="tr-TR" sz="1400" b="1" kern="1200" dirty="0" err="1" smtClean="0"/>
            <a:t>Number</a:t>
          </a:r>
          <a:r>
            <a:rPr lang="tr-TR" sz="1400" b="1" kern="1200" dirty="0" smtClean="0"/>
            <a:t>.</a:t>
          </a:r>
          <a:endParaRPr lang="en-US" sz="1400" kern="1200" dirty="0"/>
        </a:p>
      </dsp:txBody>
      <dsp:txXfrm>
        <a:off x="3208" y="1949500"/>
        <a:ext cx="3675459" cy="1949500"/>
      </dsp:txXfrm>
    </dsp:sp>
    <dsp:sp modelId="{001BB326-12D7-4140-B8CE-23E145ACC073}">
      <dsp:nvSpPr>
        <dsp:cNvPr id="0" name=""/>
        <dsp:cNvSpPr/>
      </dsp:nvSpPr>
      <dsp:spPr>
        <a:xfrm>
          <a:off x="658417" y="28604"/>
          <a:ext cx="2265489" cy="205500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8000" b="-8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17C774-02F2-49B2-82CB-2E37A536F855}">
      <dsp:nvSpPr>
        <dsp:cNvPr id="0" name=""/>
        <dsp:cNvSpPr/>
      </dsp:nvSpPr>
      <dsp:spPr>
        <a:xfrm>
          <a:off x="3788931" y="0"/>
          <a:ext cx="3675459" cy="487375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tr-TR" sz="1400" b="1" kern="1200" dirty="0" err="1" smtClean="0"/>
            <a:t>Residency</a:t>
          </a:r>
          <a:r>
            <a:rPr lang="tr-TR" sz="1400" b="1" kern="1200" dirty="0" smtClean="0"/>
            <a:t> </a:t>
          </a:r>
          <a:r>
            <a:rPr lang="tr-TR" sz="1400" b="1" kern="1200" dirty="0" err="1" smtClean="0"/>
            <a:t>Permit</a:t>
          </a:r>
          <a:r>
            <a:rPr lang="tr-TR" sz="1400" b="1" kern="1200" dirty="0" smtClean="0"/>
            <a:t> </a:t>
          </a:r>
          <a:r>
            <a:rPr lang="tr-TR" sz="1400" b="1" kern="1200" dirty="0" err="1" smtClean="0"/>
            <a:t>Fee</a:t>
          </a:r>
          <a:r>
            <a:rPr lang="tr-TR" sz="1400" b="1" kern="1200" dirty="0" smtClean="0"/>
            <a:t>: </a:t>
          </a:r>
          <a:r>
            <a:rPr lang="tr-TR" sz="1400" b="1" kern="1200" dirty="0" err="1" smtClean="0"/>
            <a:t>for</a:t>
          </a:r>
          <a:r>
            <a:rPr lang="tr-TR" sz="1400" b="1" kern="1200" dirty="0" smtClean="0"/>
            <a:t> </a:t>
          </a:r>
          <a:r>
            <a:rPr lang="tr-TR" sz="1400" b="1" kern="1200" dirty="0" err="1" smtClean="0"/>
            <a:t>students</a:t>
          </a:r>
          <a:r>
            <a:rPr lang="tr-TR" sz="1400" b="1" kern="1200" dirty="0" smtClean="0"/>
            <a:t> </a:t>
          </a:r>
          <a:r>
            <a:rPr lang="tr-TR" sz="1400" b="1" i="1" kern="1200" dirty="0" smtClean="0"/>
            <a:t>59 TL </a:t>
          </a:r>
          <a:endParaRPr lang="en-US" sz="1400" kern="1200" dirty="0"/>
        </a:p>
      </dsp:txBody>
      <dsp:txXfrm>
        <a:off x="3788931" y="1949500"/>
        <a:ext cx="3675459" cy="1949500"/>
      </dsp:txXfrm>
    </dsp:sp>
    <dsp:sp modelId="{A81EA4E4-DD5E-40E2-AB97-05B0817A6BFA}">
      <dsp:nvSpPr>
        <dsp:cNvPr id="0" name=""/>
        <dsp:cNvSpPr/>
      </dsp:nvSpPr>
      <dsp:spPr>
        <a:xfrm>
          <a:off x="4815181" y="292425"/>
          <a:ext cx="1622959" cy="1622959"/>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EA2AE6-77BD-481B-B08B-42BE1A46EC6C}">
      <dsp:nvSpPr>
        <dsp:cNvPr id="0" name=""/>
        <dsp:cNvSpPr/>
      </dsp:nvSpPr>
      <dsp:spPr>
        <a:xfrm>
          <a:off x="298703" y="3899001"/>
          <a:ext cx="6870192" cy="731062"/>
        </a:xfrm>
        <a:prstGeom prst="leftRight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72CA00-C2BE-4257-8159-0C00B377366D}">
      <dsp:nvSpPr>
        <dsp:cNvPr id="0" name=""/>
        <dsp:cNvSpPr/>
      </dsp:nvSpPr>
      <dsp:spPr>
        <a:xfrm>
          <a:off x="321106" y="1824532"/>
          <a:ext cx="1224686" cy="1224686"/>
        </a:xfrm>
        <a:prstGeom prst="ellipse">
          <a:avLst/>
        </a:prstGeom>
        <a:solidFill>
          <a:schemeClr val="accent1">
            <a:shade val="80000"/>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3AEB01D-8BE8-4781-93F6-B1CCA2E32518}">
      <dsp:nvSpPr>
        <dsp:cNvPr id="0" name=""/>
        <dsp:cNvSpPr/>
      </dsp:nvSpPr>
      <dsp:spPr>
        <a:xfrm>
          <a:off x="933450" y="1324744"/>
          <a:ext cx="6534150" cy="2224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6830" rIns="0" bIns="36830" numCol="1" spcCol="1270" anchor="ctr" anchorCtr="0">
          <a:noAutofit/>
        </a:bodyPr>
        <a:lstStyle/>
        <a:p>
          <a:pPr lvl="0" algn="l" defTabSz="1289050" rtl="0">
            <a:lnSpc>
              <a:spcPct val="90000"/>
            </a:lnSpc>
            <a:spcBef>
              <a:spcPct val="0"/>
            </a:spcBef>
            <a:spcAft>
              <a:spcPct val="35000"/>
            </a:spcAft>
          </a:pPr>
          <a:r>
            <a:rPr lang="en-US" sz="2900" b="1" kern="1200" noProof="0" dirty="0" smtClean="0">
              <a:solidFill>
                <a:schemeClr val="bg2">
                  <a:lumMod val="10000"/>
                </a:schemeClr>
              </a:solidFill>
            </a:rPr>
            <a:t>You must be present at the </a:t>
          </a:r>
          <a:r>
            <a:rPr lang="en-US" sz="2900" b="1" kern="1200" noProof="0" dirty="0" err="1" smtClean="0">
              <a:solidFill>
                <a:schemeClr val="bg2">
                  <a:lumMod val="10000"/>
                </a:schemeClr>
              </a:solidFill>
            </a:rPr>
            <a:t>prov</a:t>
          </a:r>
          <a:r>
            <a:rPr lang="tr-TR" sz="2900" b="1" kern="1200" noProof="0" dirty="0" smtClean="0">
              <a:solidFill>
                <a:schemeClr val="bg2">
                  <a:lumMod val="10000"/>
                </a:schemeClr>
              </a:solidFill>
            </a:rPr>
            <a:t>i</a:t>
          </a:r>
          <a:r>
            <a:rPr lang="en-US" sz="2900" b="1" kern="1200" noProof="0" dirty="0" err="1" smtClean="0">
              <a:solidFill>
                <a:schemeClr val="bg2">
                  <a:lumMod val="10000"/>
                </a:schemeClr>
              </a:solidFill>
            </a:rPr>
            <a:t>nc</a:t>
          </a:r>
          <a:r>
            <a:rPr lang="tr-TR" sz="2900" b="1" kern="1200" noProof="0" dirty="0" smtClean="0">
              <a:solidFill>
                <a:schemeClr val="bg2">
                  <a:lumMod val="10000"/>
                </a:schemeClr>
              </a:solidFill>
            </a:rPr>
            <a:t>i</a:t>
          </a:r>
          <a:r>
            <a:rPr lang="en-US" sz="2900" b="1" kern="1200" noProof="0" dirty="0" smtClean="0">
              <a:solidFill>
                <a:schemeClr val="bg2">
                  <a:lumMod val="10000"/>
                </a:schemeClr>
              </a:solidFill>
            </a:rPr>
            <a:t>al </a:t>
          </a:r>
          <a:r>
            <a:rPr lang="tr-TR" sz="2900" b="1" kern="1200" noProof="0" dirty="0" err="1" smtClean="0">
              <a:solidFill>
                <a:schemeClr val="bg2">
                  <a:lumMod val="10000"/>
                </a:schemeClr>
              </a:solidFill>
            </a:rPr>
            <a:t>Di</a:t>
          </a:r>
          <a:r>
            <a:rPr lang="en-US" sz="2900" b="1" kern="1200" noProof="0" dirty="0" err="1" smtClean="0">
              <a:solidFill>
                <a:schemeClr val="bg2">
                  <a:lumMod val="10000"/>
                </a:schemeClr>
              </a:solidFill>
            </a:rPr>
            <a:t>rectorate</a:t>
          </a:r>
          <a:r>
            <a:rPr lang="en-US" sz="2900" b="1" kern="1200" noProof="0" dirty="0" smtClean="0">
              <a:solidFill>
                <a:schemeClr val="bg2">
                  <a:lumMod val="10000"/>
                </a:schemeClr>
              </a:solidFill>
            </a:rPr>
            <a:t> of </a:t>
          </a:r>
          <a:r>
            <a:rPr lang="tr-TR" sz="2900" b="1" kern="1200" noProof="0" dirty="0" smtClean="0">
              <a:solidFill>
                <a:schemeClr val="bg2">
                  <a:lumMod val="10000"/>
                </a:schemeClr>
              </a:solidFill>
            </a:rPr>
            <a:t>Mi</a:t>
          </a:r>
          <a:r>
            <a:rPr lang="en-US" sz="2900" b="1" kern="1200" noProof="0" dirty="0" err="1" smtClean="0">
              <a:solidFill>
                <a:schemeClr val="bg2">
                  <a:lumMod val="10000"/>
                </a:schemeClr>
              </a:solidFill>
            </a:rPr>
            <a:t>grat</a:t>
          </a:r>
          <a:r>
            <a:rPr lang="tr-TR" sz="2900" b="1" kern="1200" noProof="0" dirty="0" smtClean="0">
              <a:solidFill>
                <a:schemeClr val="bg2">
                  <a:lumMod val="10000"/>
                </a:schemeClr>
              </a:solidFill>
            </a:rPr>
            <a:t>i</a:t>
          </a:r>
          <a:r>
            <a:rPr lang="en-US" sz="2900" b="1" kern="1200" noProof="0" dirty="0" smtClean="0">
              <a:solidFill>
                <a:schemeClr val="bg2">
                  <a:lumMod val="10000"/>
                </a:schemeClr>
              </a:solidFill>
            </a:rPr>
            <a:t>on</a:t>
          </a:r>
          <a:r>
            <a:rPr lang="tr-TR" sz="2900" b="1" kern="1200" noProof="0" dirty="0" smtClean="0">
              <a:solidFill>
                <a:schemeClr val="bg2">
                  <a:lumMod val="10000"/>
                </a:schemeClr>
              </a:solidFill>
            </a:rPr>
            <a:t> M</a:t>
          </a:r>
          <a:r>
            <a:rPr lang="en-US" sz="2900" b="1" kern="1200" noProof="0" dirty="0" err="1" smtClean="0">
              <a:solidFill>
                <a:schemeClr val="bg2">
                  <a:lumMod val="25000"/>
                </a:schemeClr>
              </a:solidFill>
            </a:rPr>
            <a:t>anagement</a:t>
          </a:r>
          <a:r>
            <a:rPr lang="en-US" sz="2900" b="1" kern="1200" noProof="0" dirty="0" smtClean="0">
              <a:solidFill>
                <a:schemeClr val="bg2">
                  <a:lumMod val="25000"/>
                </a:schemeClr>
              </a:solidFill>
            </a:rPr>
            <a:t> on your date and t</a:t>
          </a:r>
          <a:r>
            <a:rPr lang="tr-TR" sz="2900" b="1" kern="1200" noProof="0" dirty="0" smtClean="0">
              <a:solidFill>
                <a:schemeClr val="bg2">
                  <a:lumMod val="25000"/>
                </a:schemeClr>
              </a:solidFill>
            </a:rPr>
            <a:t>i</a:t>
          </a:r>
          <a:r>
            <a:rPr lang="en-US" sz="2900" b="1" kern="1200" noProof="0" dirty="0" smtClean="0">
              <a:solidFill>
                <a:schemeClr val="bg2">
                  <a:lumMod val="25000"/>
                </a:schemeClr>
              </a:solidFill>
            </a:rPr>
            <a:t>me </a:t>
          </a:r>
          <a:r>
            <a:rPr lang="en-US" sz="2900" kern="1200" noProof="0" dirty="0" smtClean="0">
              <a:solidFill>
                <a:schemeClr val="bg2">
                  <a:lumMod val="25000"/>
                </a:schemeClr>
              </a:solidFill>
            </a:rPr>
            <a:t>of the </a:t>
          </a:r>
          <a:r>
            <a:rPr lang="en-US" sz="2900" kern="1200" noProof="0" dirty="0" err="1" smtClean="0">
              <a:solidFill>
                <a:schemeClr val="bg2">
                  <a:lumMod val="25000"/>
                </a:schemeClr>
              </a:solidFill>
            </a:rPr>
            <a:t>appo</a:t>
          </a:r>
          <a:r>
            <a:rPr lang="tr-TR" sz="2900" kern="1200" noProof="0" dirty="0" smtClean="0">
              <a:solidFill>
                <a:schemeClr val="bg2">
                  <a:lumMod val="25000"/>
                </a:schemeClr>
              </a:solidFill>
            </a:rPr>
            <a:t>i</a:t>
          </a:r>
          <a:r>
            <a:rPr lang="en-US" sz="2900" kern="1200" noProof="0" dirty="0" err="1" smtClean="0">
              <a:solidFill>
                <a:schemeClr val="bg2">
                  <a:lumMod val="25000"/>
                </a:schemeClr>
              </a:solidFill>
            </a:rPr>
            <a:t>ntment</a:t>
          </a:r>
          <a:r>
            <a:rPr lang="tr-TR" sz="2900" kern="1200" noProof="0" dirty="0" smtClean="0">
              <a:solidFill>
                <a:schemeClr val="bg2">
                  <a:lumMod val="25000"/>
                </a:schemeClr>
              </a:solidFill>
            </a:rPr>
            <a:t>; </a:t>
          </a:r>
          <a:r>
            <a:rPr lang="en-US" sz="2900" kern="1200" noProof="0" dirty="0" err="1" smtClean="0">
              <a:solidFill>
                <a:schemeClr val="bg2">
                  <a:lumMod val="25000"/>
                </a:schemeClr>
              </a:solidFill>
            </a:rPr>
            <a:t>otherw</a:t>
          </a:r>
          <a:r>
            <a:rPr lang="tr-TR" sz="2900" kern="1200" noProof="0" dirty="0" smtClean="0">
              <a:solidFill>
                <a:schemeClr val="bg2">
                  <a:lumMod val="25000"/>
                </a:schemeClr>
              </a:solidFill>
            </a:rPr>
            <a:t>i</a:t>
          </a:r>
          <a:r>
            <a:rPr lang="en-US" sz="2900" kern="1200" noProof="0" dirty="0" smtClean="0">
              <a:solidFill>
                <a:schemeClr val="bg2">
                  <a:lumMod val="25000"/>
                </a:schemeClr>
              </a:solidFill>
            </a:rPr>
            <a:t>se</a:t>
          </a:r>
          <a:r>
            <a:rPr lang="tr-TR" sz="2900" kern="1200" noProof="0" dirty="0" smtClean="0">
              <a:solidFill>
                <a:schemeClr val="bg2">
                  <a:lumMod val="25000"/>
                </a:schemeClr>
              </a:solidFill>
            </a:rPr>
            <a:t>,</a:t>
          </a:r>
          <a:r>
            <a:rPr lang="en-US" sz="2900" kern="1200" noProof="0" dirty="0" smtClean="0">
              <a:solidFill>
                <a:schemeClr val="bg2">
                  <a:lumMod val="25000"/>
                </a:schemeClr>
              </a:solidFill>
            </a:rPr>
            <a:t> the </a:t>
          </a:r>
          <a:r>
            <a:rPr lang="en-US" sz="2900" kern="1200" noProof="0" dirty="0" err="1" smtClean="0">
              <a:solidFill>
                <a:schemeClr val="bg2">
                  <a:lumMod val="25000"/>
                </a:schemeClr>
              </a:solidFill>
            </a:rPr>
            <a:t>appl</a:t>
          </a:r>
          <a:r>
            <a:rPr lang="tr-TR" sz="2900" kern="1200" noProof="0" dirty="0" smtClean="0">
              <a:solidFill>
                <a:schemeClr val="bg2">
                  <a:lumMod val="25000"/>
                </a:schemeClr>
              </a:solidFill>
            </a:rPr>
            <a:t>i</a:t>
          </a:r>
          <a:r>
            <a:rPr lang="en-US" sz="2900" kern="1200" noProof="0" dirty="0" smtClean="0">
              <a:solidFill>
                <a:schemeClr val="bg2">
                  <a:lumMod val="25000"/>
                </a:schemeClr>
              </a:solidFill>
            </a:rPr>
            <a:t>cat</a:t>
          </a:r>
          <a:r>
            <a:rPr lang="tr-TR" sz="2900" kern="1200" noProof="0" dirty="0" smtClean="0">
              <a:solidFill>
                <a:schemeClr val="bg2">
                  <a:lumMod val="25000"/>
                </a:schemeClr>
              </a:solidFill>
            </a:rPr>
            <a:t>i</a:t>
          </a:r>
          <a:r>
            <a:rPr lang="en-US" sz="2900" kern="1200" noProof="0" dirty="0" smtClean="0">
              <a:solidFill>
                <a:schemeClr val="bg2">
                  <a:lumMod val="25000"/>
                </a:schemeClr>
              </a:solidFill>
            </a:rPr>
            <a:t>on w</a:t>
          </a:r>
          <a:r>
            <a:rPr lang="tr-TR" sz="2900" kern="1200" noProof="0" dirty="0" smtClean="0">
              <a:solidFill>
                <a:schemeClr val="bg2">
                  <a:lumMod val="25000"/>
                </a:schemeClr>
              </a:solidFill>
            </a:rPr>
            <a:t>i</a:t>
          </a:r>
          <a:r>
            <a:rPr lang="en-US" sz="2900" kern="1200" noProof="0" dirty="0" err="1" smtClean="0">
              <a:solidFill>
                <a:schemeClr val="bg2">
                  <a:lumMod val="25000"/>
                </a:schemeClr>
              </a:solidFill>
            </a:rPr>
            <a:t>ll</a:t>
          </a:r>
          <a:r>
            <a:rPr lang="en-US" sz="2900" kern="1200" noProof="0" dirty="0" smtClean="0">
              <a:solidFill>
                <a:schemeClr val="bg2">
                  <a:lumMod val="25000"/>
                </a:schemeClr>
              </a:solidFill>
            </a:rPr>
            <a:t> not be processed</a:t>
          </a:r>
          <a:r>
            <a:rPr lang="tr-TR" sz="2900" kern="1200" dirty="0" smtClean="0">
              <a:solidFill>
                <a:schemeClr val="bg2">
                  <a:lumMod val="25000"/>
                </a:schemeClr>
              </a:solidFill>
            </a:rPr>
            <a:t> </a:t>
          </a:r>
          <a:endParaRPr lang="en-US" sz="2900" kern="1200" dirty="0">
            <a:solidFill>
              <a:schemeClr val="bg2">
                <a:lumMod val="25000"/>
              </a:schemeClr>
            </a:solidFill>
          </a:endParaRPr>
        </a:p>
      </dsp:txBody>
      <dsp:txXfrm>
        <a:off x="933450" y="1324744"/>
        <a:ext cx="6534150" cy="22242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5D094-7F28-466B-A937-0F37B50C77AF}">
      <dsp:nvSpPr>
        <dsp:cNvPr id="0" name=""/>
        <dsp:cNvSpPr/>
      </dsp:nvSpPr>
      <dsp:spPr>
        <a:xfrm>
          <a:off x="911" y="164629"/>
          <a:ext cx="2133079" cy="4299604"/>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endParaRPr lang="tr-TR" sz="1700" kern="1200" noProof="0" dirty="0" smtClean="0"/>
        </a:p>
        <a:p>
          <a:pPr lvl="0" algn="ctr" defTabSz="755650" rtl="0">
            <a:lnSpc>
              <a:spcPct val="90000"/>
            </a:lnSpc>
            <a:spcBef>
              <a:spcPct val="0"/>
            </a:spcBef>
            <a:spcAft>
              <a:spcPct val="35000"/>
            </a:spcAft>
          </a:pPr>
          <a:endParaRPr lang="tr-TR" sz="1700" kern="1200" noProof="0" dirty="0" smtClean="0"/>
        </a:p>
        <a:p>
          <a:pPr lvl="0" algn="ctr" defTabSz="755650" rtl="0">
            <a:lnSpc>
              <a:spcPct val="90000"/>
            </a:lnSpc>
            <a:spcBef>
              <a:spcPct val="0"/>
            </a:spcBef>
            <a:spcAft>
              <a:spcPct val="35000"/>
            </a:spcAft>
          </a:pPr>
          <a:r>
            <a:rPr lang="en-US" sz="1700" b="1" kern="1200" noProof="0" dirty="0" smtClean="0"/>
            <a:t>Application form is generated by the system upon the completion of the application form, where the date and time of the appointment, application number and required documents are indicated.</a:t>
          </a:r>
          <a:endParaRPr lang="tr-TR" sz="1700" b="1" kern="1200" noProof="0" dirty="0" smtClean="0"/>
        </a:p>
      </dsp:txBody>
      <dsp:txXfrm>
        <a:off x="63387" y="227105"/>
        <a:ext cx="2008127" cy="4174652"/>
      </dsp:txXfrm>
    </dsp:sp>
    <dsp:sp modelId="{B94A1BE2-23A3-40B3-B2A8-1C4BACA8C00C}">
      <dsp:nvSpPr>
        <dsp:cNvPr id="0" name=""/>
        <dsp:cNvSpPr/>
      </dsp:nvSpPr>
      <dsp:spPr>
        <a:xfrm>
          <a:off x="2667260" y="164629"/>
          <a:ext cx="2133079" cy="4438020"/>
        </a:xfrm>
        <a:prstGeom prst="roundRect">
          <a:avLst>
            <a:gd name="adj" fmla="val 10000"/>
          </a:avLst>
        </a:prstGeom>
        <a:solidFill>
          <a:schemeClr val="accent5">
            <a:hueOff val="5319050"/>
            <a:satOff val="-230"/>
            <a:lumOff val="-1049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b="1" kern="1200" noProof="0" dirty="0" smtClean="0"/>
            <a:t>This form ensures the right of legal stay in the country until the date of the appointment, however it does not grant the right of exit from and entry into the country.</a:t>
          </a:r>
          <a:endParaRPr lang="tr-TR" sz="1700" b="1" kern="1200" noProof="0" dirty="0" smtClean="0"/>
        </a:p>
      </dsp:txBody>
      <dsp:txXfrm>
        <a:off x="2729736" y="227105"/>
        <a:ext cx="2008127" cy="4313068"/>
      </dsp:txXfrm>
    </dsp:sp>
    <dsp:sp modelId="{51E1890B-757C-4E42-A334-9E79CDF3E932}">
      <dsp:nvSpPr>
        <dsp:cNvPr id="0" name=""/>
        <dsp:cNvSpPr/>
      </dsp:nvSpPr>
      <dsp:spPr>
        <a:xfrm>
          <a:off x="5333609" y="164629"/>
          <a:ext cx="2133079" cy="4544493"/>
        </a:xfrm>
        <a:prstGeom prst="roundRect">
          <a:avLst>
            <a:gd name="adj" fmla="val 10000"/>
          </a:avLst>
        </a:prstGeom>
        <a:solidFill>
          <a:schemeClr val="accent5">
            <a:hueOff val="10638100"/>
            <a:satOff val="-460"/>
            <a:lumOff val="-2098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endParaRPr lang="tr-TR" sz="1700" kern="1200" noProof="0" dirty="0" smtClean="0"/>
        </a:p>
        <a:p>
          <a:pPr lvl="0" algn="ctr" defTabSz="755650" rtl="0">
            <a:lnSpc>
              <a:spcPct val="90000"/>
            </a:lnSpc>
            <a:spcBef>
              <a:spcPct val="0"/>
            </a:spcBef>
            <a:spcAft>
              <a:spcPct val="35000"/>
            </a:spcAft>
          </a:pPr>
          <a:r>
            <a:rPr lang="en-US" sz="1700" b="1" kern="1200" noProof="0" dirty="0" smtClean="0"/>
            <a:t>After going to your appointment, you can leave the country with the approved and stamped appointment paper, but you need to come back in </a:t>
          </a:r>
          <a:r>
            <a:rPr lang="en-US" sz="1700" b="1" u="sng" kern="1200" noProof="0" dirty="0" smtClean="0">
              <a:solidFill>
                <a:schemeClr val="bg2">
                  <a:lumMod val="25000"/>
                </a:schemeClr>
              </a:solidFill>
            </a:rPr>
            <a:t>15 days</a:t>
          </a:r>
          <a:r>
            <a:rPr lang="en-US" sz="1700" kern="1200" noProof="0" dirty="0" smtClean="0"/>
            <a:t>.</a:t>
          </a:r>
          <a:endParaRPr lang="en-US" sz="1700" kern="1200" noProof="0" dirty="0"/>
        </a:p>
      </dsp:txBody>
      <dsp:txXfrm>
        <a:off x="5396085" y="227105"/>
        <a:ext cx="2008127" cy="44195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43601-2700-4C16-A02D-D93F168A2726}">
      <dsp:nvSpPr>
        <dsp:cNvPr id="0" name=""/>
        <dsp:cNvSpPr/>
      </dsp:nvSpPr>
      <dsp:spPr>
        <a:xfrm>
          <a:off x="10330" y="948254"/>
          <a:ext cx="3489498" cy="1395799"/>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tr-TR" sz="1500" b="1" kern="1200" dirty="0" err="1" smtClean="0"/>
            <a:t>Those</a:t>
          </a:r>
          <a:r>
            <a:rPr lang="tr-TR" sz="1500" b="1" kern="1200" dirty="0" smtClean="0"/>
            <a:t> </a:t>
          </a:r>
          <a:r>
            <a:rPr lang="tr-TR" sz="1500" b="1" kern="1200" dirty="0" err="1" smtClean="0">
              <a:solidFill>
                <a:schemeClr val="accent2">
                  <a:lumMod val="75000"/>
                </a:schemeClr>
              </a:solidFill>
            </a:rPr>
            <a:t>who</a:t>
          </a:r>
          <a:r>
            <a:rPr lang="tr-TR" sz="1500" b="1" kern="1200" dirty="0" smtClean="0">
              <a:solidFill>
                <a:schemeClr val="accent2">
                  <a:lumMod val="75000"/>
                </a:schemeClr>
              </a:solidFill>
            </a:rPr>
            <a:t> </a:t>
          </a:r>
          <a:r>
            <a:rPr lang="tr-TR" sz="1500" b="1" kern="1200" dirty="0" err="1" smtClean="0">
              <a:solidFill>
                <a:schemeClr val="accent2">
                  <a:lumMod val="75000"/>
                </a:schemeClr>
              </a:solidFill>
            </a:rPr>
            <a:t>are</a:t>
          </a:r>
          <a:r>
            <a:rPr lang="tr-TR" sz="1500" b="1" kern="1200" dirty="0" smtClean="0">
              <a:solidFill>
                <a:schemeClr val="accent2">
                  <a:lumMod val="75000"/>
                </a:schemeClr>
              </a:solidFill>
            </a:rPr>
            <a:t> </a:t>
          </a:r>
          <a:r>
            <a:rPr lang="tr-TR" sz="1500" b="1" kern="1200" dirty="0" err="1" smtClean="0">
              <a:solidFill>
                <a:schemeClr val="accent2">
                  <a:lumMod val="75000"/>
                </a:schemeClr>
              </a:solidFill>
            </a:rPr>
            <a:t>under</a:t>
          </a:r>
          <a:r>
            <a:rPr lang="tr-TR" sz="1500" b="1" kern="1200" dirty="0" smtClean="0">
              <a:solidFill>
                <a:schemeClr val="accent2">
                  <a:lumMod val="75000"/>
                </a:schemeClr>
              </a:solidFill>
            </a:rPr>
            <a:t> 18 </a:t>
          </a:r>
          <a:r>
            <a:rPr lang="tr-TR" sz="1500" b="1" kern="1200" dirty="0" err="1" smtClean="0">
              <a:solidFill>
                <a:schemeClr val="accent2">
                  <a:lumMod val="75000"/>
                </a:schemeClr>
              </a:solidFill>
            </a:rPr>
            <a:t>years</a:t>
          </a:r>
          <a:r>
            <a:rPr lang="tr-TR" sz="1500" b="1" kern="1200" dirty="0" smtClean="0">
              <a:solidFill>
                <a:schemeClr val="accent2">
                  <a:lumMod val="75000"/>
                </a:schemeClr>
              </a:solidFill>
            </a:rPr>
            <a:t> </a:t>
          </a:r>
          <a:r>
            <a:rPr lang="tr-TR" sz="1500" b="1" kern="1200" dirty="0" err="1" smtClean="0"/>
            <a:t>old</a:t>
          </a:r>
          <a:r>
            <a:rPr lang="tr-TR" sz="1500" b="1" kern="1200" dirty="0" smtClean="0"/>
            <a:t> </a:t>
          </a:r>
          <a:r>
            <a:rPr lang="tr-TR" sz="1500" b="1" kern="1200" dirty="0" err="1" smtClean="0"/>
            <a:t>have</a:t>
          </a:r>
          <a:r>
            <a:rPr lang="tr-TR" sz="1500" b="1" kern="1200" dirty="0" smtClean="0"/>
            <a:t> </a:t>
          </a:r>
          <a:r>
            <a:rPr lang="tr-TR" sz="1500" b="1" kern="1200" dirty="0" err="1" smtClean="0"/>
            <a:t>to</a:t>
          </a:r>
          <a:r>
            <a:rPr lang="tr-TR" sz="1500" b="1" kern="1200" dirty="0" smtClean="0"/>
            <a:t> </a:t>
          </a:r>
          <a:r>
            <a:rPr lang="tr-TR" sz="1500" b="1" kern="1200" dirty="0" err="1" smtClean="0"/>
            <a:t>supply</a:t>
          </a:r>
          <a:r>
            <a:rPr lang="tr-TR" sz="1500" b="1" kern="1200" dirty="0" smtClean="0"/>
            <a:t> </a:t>
          </a:r>
          <a:r>
            <a:rPr lang="tr-TR" sz="1500" b="1" kern="1200" dirty="0" err="1" smtClean="0">
              <a:solidFill>
                <a:schemeClr val="accent2">
                  <a:lumMod val="75000"/>
                </a:schemeClr>
              </a:solidFill>
            </a:rPr>
            <a:t>D</a:t>
          </a:r>
          <a:r>
            <a:rPr lang="tr-TR" sz="1500" b="1" i="1" kern="1200" dirty="0" err="1" smtClean="0">
              <a:solidFill>
                <a:schemeClr val="accent2">
                  <a:lumMod val="75000"/>
                </a:schemeClr>
              </a:solidFill>
            </a:rPr>
            <a:t>eed</a:t>
          </a:r>
          <a:r>
            <a:rPr lang="en-US" sz="1500" b="1" i="1" kern="1200" dirty="0" smtClean="0">
              <a:solidFill>
                <a:schemeClr val="accent2">
                  <a:lumMod val="75000"/>
                </a:schemeClr>
              </a:solidFill>
            </a:rPr>
            <a:t> </a:t>
          </a:r>
          <a:r>
            <a:rPr lang="tr-TR" sz="1500" b="1" i="1" kern="1200" dirty="0" smtClean="0">
              <a:solidFill>
                <a:schemeClr val="accent2">
                  <a:lumMod val="75000"/>
                </a:schemeClr>
              </a:solidFill>
            </a:rPr>
            <a:t>of</a:t>
          </a:r>
          <a:r>
            <a:rPr lang="en-US" sz="1500" b="1" i="1" kern="1200" dirty="0" smtClean="0">
              <a:solidFill>
                <a:schemeClr val="accent2">
                  <a:lumMod val="75000"/>
                </a:schemeClr>
              </a:solidFill>
            </a:rPr>
            <a:t> </a:t>
          </a:r>
          <a:r>
            <a:rPr lang="tr-TR" sz="1500" b="1" i="1" kern="1200" dirty="0" err="1" smtClean="0">
              <a:solidFill>
                <a:schemeClr val="accent2">
                  <a:lumMod val="75000"/>
                </a:schemeClr>
              </a:solidFill>
            </a:rPr>
            <a:t>Consent</a:t>
          </a:r>
          <a:r>
            <a:rPr lang="tr-TR" sz="1500" b="1" i="1" kern="1200" dirty="0" smtClean="0">
              <a:solidFill>
                <a:schemeClr val="accent2">
                  <a:lumMod val="75000"/>
                </a:schemeClr>
              </a:solidFill>
            </a:rPr>
            <a:t> </a:t>
          </a:r>
          <a:r>
            <a:rPr lang="tr-TR" sz="1500" b="1" i="1" kern="1200" dirty="0" err="1" smtClean="0">
              <a:solidFill>
                <a:schemeClr val="accent2">
                  <a:lumMod val="75000"/>
                </a:schemeClr>
              </a:solidFill>
            </a:rPr>
            <a:t>Document</a:t>
          </a:r>
          <a:r>
            <a:rPr lang="tr-TR" sz="1500" b="1" i="1" kern="1200" dirty="0" smtClean="0">
              <a:solidFill>
                <a:schemeClr val="accent2">
                  <a:lumMod val="75000"/>
                </a:schemeClr>
              </a:solidFill>
            </a:rPr>
            <a:t> </a:t>
          </a:r>
          <a:r>
            <a:rPr lang="tr-TR" sz="1500" b="1" i="1" kern="1200" dirty="0" smtClean="0"/>
            <a:t>(</a:t>
          </a:r>
          <a:r>
            <a:rPr lang="tr-TR" sz="1500" b="1" i="1" kern="1200" dirty="0" err="1" smtClean="0"/>
            <a:t>you</a:t>
          </a:r>
          <a:r>
            <a:rPr lang="tr-TR" sz="1500" b="1" i="1" kern="1200" dirty="0" smtClean="0"/>
            <a:t> can </a:t>
          </a:r>
          <a:r>
            <a:rPr lang="tr-TR" sz="1500" b="1" i="1" kern="1200" dirty="0" err="1" smtClean="0"/>
            <a:t>contact</a:t>
          </a:r>
          <a:r>
            <a:rPr lang="tr-TR" sz="1500" b="1" i="1" kern="1200" dirty="0" smtClean="0"/>
            <a:t> </a:t>
          </a:r>
          <a:r>
            <a:rPr lang="tr-TR" sz="1500" b="1" i="1" kern="1200" dirty="0" err="1" smtClean="0"/>
            <a:t>with</a:t>
          </a:r>
          <a:r>
            <a:rPr lang="tr-TR" sz="1500" b="1" i="1" kern="1200" dirty="0" smtClean="0"/>
            <a:t> International </a:t>
          </a:r>
          <a:r>
            <a:rPr lang="tr-TR" sz="1500" b="1" i="1" kern="1200" dirty="0" err="1" smtClean="0"/>
            <a:t>Students</a:t>
          </a:r>
          <a:r>
            <a:rPr lang="tr-TR" sz="1500" b="1" i="1" kern="1200" dirty="0" smtClean="0"/>
            <a:t> </a:t>
          </a:r>
          <a:r>
            <a:rPr lang="tr-TR" sz="1500" b="1" i="1" kern="1200" dirty="0" err="1" smtClean="0"/>
            <a:t>Unit</a:t>
          </a:r>
          <a:r>
            <a:rPr lang="tr-TR" sz="1500" b="1" i="1" kern="1200" dirty="0" smtClean="0"/>
            <a:t> </a:t>
          </a:r>
          <a:r>
            <a:rPr lang="tr-TR" sz="1500" b="1" i="1" kern="1200" dirty="0" err="1" smtClean="0"/>
            <a:t>for</a:t>
          </a:r>
          <a:r>
            <a:rPr lang="tr-TR" sz="1500" b="1" i="1" kern="1200" dirty="0" smtClean="0"/>
            <a:t> a </a:t>
          </a:r>
          <a:r>
            <a:rPr lang="tr-TR" sz="1500" b="1" i="1" kern="1200" dirty="0" err="1" smtClean="0"/>
            <a:t>sample</a:t>
          </a:r>
          <a:r>
            <a:rPr lang="tr-TR" sz="1500" i="1" kern="1200" dirty="0" smtClean="0"/>
            <a:t>) </a:t>
          </a:r>
          <a:r>
            <a:rPr lang="tr-TR" sz="1500" b="1" i="1" kern="1200" dirty="0" smtClean="0"/>
            <a:t>and </a:t>
          </a:r>
          <a:r>
            <a:rPr lang="tr-TR" sz="1500" b="1" i="1" kern="1200" dirty="0" err="1" smtClean="0"/>
            <a:t>also</a:t>
          </a:r>
          <a:r>
            <a:rPr lang="tr-TR" sz="1500" b="1" i="1" kern="1200" dirty="0" smtClean="0"/>
            <a:t> </a:t>
          </a:r>
          <a:r>
            <a:rPr lang="tr-TR" sz="1500" b="1" i="1" kern="1200" dirty="0" err="1" smtClean="0">
              <a:solidFill>
                <a:srgbClr val="FFC000"/>
              </a:solidFill>
            </a:rPr>
            <a:t>birth</a:t>
          </a:r>
          <a:r>
            <a:rPr lang="tr-TR" sz="1500" b="1" i="1" kern="1200" dirty="0" smtClean="0">
              <a:solidFill>
                <a:srgbClr val="FFC000"/>
              </a:solidFill>
            </a:rPr>
            <a:t> </a:t>
          </a:r>
          <a:r>
            <a:rPr lang="tr-TR" sz="1500" b="1" i="1" kern="1200" dirty="0" err="1" smtClean="0">
              <a:solidFill>
                <a:srgbClr val="FFC000"/>
              </a:solidFill>
            </a:rPr>
            <a:t>certificate</a:t>
          </a:r>
          <a:r>
            <a:rPr lang="tr-TR" sz="1500" b="1" i="1" kern="1200" dirty="0" smtClean="0">
              <a:solidFill>
                <a:srgbClr val="FFC000"/>
              </a:solidFill>
            </a:rPr>
            <a:t> </a:t>
          </a:r>
          <a:r>
            <a:rPr lang="tr-TR" sz="1500" b="1" i="1" kern="1200" dirty="0" smtClean="0"/>
            <a:t>is </a:t>
          </a:r>
          <a:r>
            <a:rPr lang="tr-TR" sz="1500" b="1" i="1" kern="1200" dirty="0" err="1" smtClean="0"/>
            <a:t>needed</a:t>
          </a:r>
          <a:r>
            <a:rPr lang="tr-TR" sz="1500" b="1" i="1" kern="1200" dirty="0" smtClean="0"/>
            <a:t>. </a:t>
          </a:r>
          <a:endParaRPr lang="en-US" sz="1500" b="1" kern="1200" dirty="0"/>
        </a:p>
      </dsp:txBody>
      <dsp:txXfrm>
        <a:off x="10330" y="948254"/>
        <a:ext cx="3489498" cy="1395799"/>
      </dsp:txXfrm>
    </dsp:sp>
    <dsp:sp modelId="{2AD96D2C-8A78-483B-AF6B-AC6DE9ED3B29}">
      <dsp:nvSpPr>
        <dsp:cNvPr id="0" name=""/>
        <dsp:cNvSpPr/>
      </dsp:nvSpPr>
      <dsp:spPr>
        <a:xfrm>
          <a:off x="10330" y="3011530"/>
          <a:ext cx="3489498" cy="1547600"/>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tr-TR" sz="1500" b="1" i="1" kern="1200" dirty="0" err="1" smtClean="0">
              <a:solidFill>
                <a:schemeClr val="tx1"/>
              </a:solidFill>
            </a:rPr>
            <a:t>You</a:t>
          </a:r>
          <a:r>
            <a:rPr lang="tr-TR" sz="1500" b="1" i="1" kern="1200" dirty="0" smtClean="0">
              <a:solidFill>
                <a:schemeClr val="tx1"/>
              </a:solidFill>
            </a:rPr>
            <a:t> </a:t>
          </a:r>
          <a:r>
            <a:rPr lang="tr-TR" sz="1500" b="1" i="1" kern="1200" dirty="0" err="1" smtClean="0">
              <a:solidFill>
                <a:schemeClr val="tx1"/>
              </a:solidFill>
            </a:rPr>
            <a:t>have</a:t>
          </a:r>
          <a:r>
            <a:rPr lang="tr-TR" sz="1500" b="1" i="1" kern="1200" dirty="0" smtClean="0">
              <a:solidFill>
                <a:schemeClr val="tx1"/>
              </a:solidFill>
            </a:rPr>
            <a:t> </a:t>
          </a:r>
          <a:r>
            <a:rPr lang="tr-TR" sz="1500" b="1" i="1" kern="1200" dirty="0" err="1" smtClean="0">
              <a:solidFill>
                <a:schemeClr val="tx1"/>
              </a:solidFill>
            </a:rPr>
            <a:t>to</a:t>
          </a:r>
          <a:r>
            <a:rPr lang="tr-TR" sz="1500" b="1" i="1" kern="1200" dirty="0" smtClean="0">
              <a:solidFill>
                <a:schemeClr val="tx1"/>
              </a:solidFill>
            </a:rPr>
            <a:t> </a:t>
          </a:r>
          <a:r>
            <a:rPr lang="tr-TR" sz="1500" b="1" i="1" kern="1200" dirty="0" err="1" smtClean="0">
              <a:solidFill>
                <a:schemeClr val="accent2">
                  <a:lumMod val="50000"/>
                </a:schemeClr>
              </a:solidFill>
            </a:rPr>
            <a:t>renew</a:t>
          </a:r>
          <a:r>
            <a:rPr lang="tr-TR" sz="1500" b="1" i="1" kern="1200" dirty="0" smtClean="0">
              <a:solidFill>
                <a:schemeClr val="accent2">
                  <a:lumMod val="50000"/>
                </a:schemeClr>
              </a:solidFill>
            </a:rPr>
            <a:t> </a:t>
          </a:r>
          <a:r>
            <a:rPr lang="tr-TR" sz="1500" b="1" i="1" kern="1200" dirty="0" err="1" smtClean="0">
              <a:solidFill>
                <a:schemeClr val="accent2">
                  <a:lumMod val="50000"/>
                </a:schemeClr>
              </a:solidFill>
            </a:rPr>
            <a:t>your</a:t>
          </a:r>
          <a:r>
            <a:rPr lang="tr-TR" sz="1500" b="1" i="1" kern="1200" dirty="0" smtClean="0">
              <a:solidFill>
                <a:schemeClr val="accent2">
                  <a:lumMod val="50000"/>
                </a:schemeClr>
              </a:solidFill>
            </a:rPr>
            <a:t> </a:t>
          </a:r>
          <a:r>
            <a:rPr lang="tr-TR" sz="1500" b="1" i="1" kern="1200" dirty="0" err="1" smtClean="0">
              <a:solidFill>
                <a:schemeClr val="accent2">
                  <a:lumMod val="50000"/>
                </a:schemeClr>
              </a:solidFill>
            </a:rPr>
            <a:t>health</a:t>
          </a:r>
          <a:r>
            <a:rPr lang="tr-TR" sz="1500" b="1" i="1" kern="1200" dirty="0" smtClean="0">
              <a:solidFill>
                <a:schemeClr val="accent2">
                  <a:lumMod val="50000"/>
                </a:schemeClr>
              </a:solidFill>
            </a:rPr>
            <a:t> </a:t>
          </a:r>
          <a:r>
            <a:rPr lang="tr-TR" sz="1500" b="1" i="1" kern="1200" dirty="0" err="1" smtClean="0">
              <a:solidFill>
                <a:schemeClr val="accent2">
                  <a:lumMod val="50000"/>
                </a:schemeClr>
              </a:solidFill>
            </a:rPr>
            <a:t>insurance</a:t>
          </a:r>
          <a:r>
            <a:rPr lang="tr-TR" sz="1500" b="1" i="1" kern="1200" dirty="0" smtClean="0">
              <a:solidFill>
                <a:schemeClr val="accent2">
                  <a:lumMod val="50000"/>
                </a:schemeClr>
              </a:solidFill>
            </a:rPr>
            <a:t> </a:t>
          </a:r>
          <a:r>
            <a:rPr lang="tr-TR" sz="1500" b="1" i="1" kern="1200" dirty="0" err="1" smtClean="0">
              <a:solidFill>
                <a:schemeClr val="accent2">
                  <a:lumMod val="50000"/>
                </a:schemeClr>
              </a:solidFill>
              <a:effectLst>
                <a:outerShdw blurRad="38100" dist="38100" dir="2700000" algn="tl">
                  <a:srgbClr val="000000">
                    <a:alpha val="43137"/>
                  </a:srgbClr>
                </a:outerShdw>
              </a:effectLst>
            </a:rPr>
            <a:t>every</a:t>
          </a:r>
          <a:r>
            <a:rPr lang="tr-TR" sz="1500" b="1" i="1" kern="1200" dirty="0" smtClean="0">
              <a:solidFill>
                <a:schemeClr val="accent2">
                  <a:lumMod val="50000"/>
                </a:schemeClr>
              </a:solidFill>
              <a:effectLst>
                <a:outerShdw blurRad="38100" dist="38100" dir="2700000" algn="tl">
                  <a:srgbClr val="000000">
                    <a:alpha val="43137"/>
                  </a:srgbClr>
                </a:outerShdw>
              </a:effectLst>
            </a:rPr>
            <a:t> </a:t>
          </a:r>
          <a:r>
            <a:rPr lang="tr-TR" sz="1500" b="1" i="1" kern="1200" dirty="0" err="1" smtClean="0">
              <a:solidFill>
                <a:schemeClr val="accent2">
                  <a:lumMod val="50000"/>
                </a:schemeClr>
              </a:solidFill>
              <a:effectLst>
                <a:outerShdw blurRad="38100" dist="38100" dir="2700000" algn="tl">
                  <a:srgbClr val="000000">
                    <a:alpha val="43137"/>
                  </a:srgbClr>
                </a:outerShdw>
              </a:effectLst>
            </a:rPr>
            <a:t>year</a:t>
          </a:r>
          <a:r>
            <a:rPr lang="tr-TR" sz="1500" b="1" i="1" kern="1200" dirty="0" smtClean="0">
              <a:solidFill>
                <a:schemeClr val="accent2">
                  <a:lumMod val="50000"/>
                </a:schemeClr>
              </a:solidFill>
              <a:effectLst>
                <a:outerShdw blurRad="38100" dist="38100" dir="2700000" algn="tl">
                  <a:srgbClr val="000000">
                    <a:alpha val="43137"/>
                  </a:srgbClr>
                </a:outerShdw>
              </a:effectLst>
            </a:rPr>
            <a:t>;</a:t>
          </a:r>
          <a:r>
            <a:rPr lang="tr-TR" sz="1500" b="1" i="1" kern="1200" dirty="0" smtClean="0">
              <a:solidFill>
                <a:schemeClr val="tx1"/>
              </a:solidFill>
            </a:rPr>
            <a:t> </a:t>
          </a:r>
          <a:r>
            <a:rPr lang="tr-TR" sz="1500" b="1" i="1" kern="1200" dirty="0" err="1" smtClean="0">
              <a:solidFill>
                <a:schemeClr val="tx1"/>
              </a:solidFill>
            </a:rPr>
            <a:t>otherwise</a:t>
          </a:r>
          <a:r>
            <a:rPr lang="tr-TR" sz="1500" b="1" i="1" kern="1200" dirty="0" smtClean="0">
              <a:solidFill>
                <a:schemeClr val="tx1"/>
              </a:solidFill>
            </a:rPr>
            <a:t>, </a:t>
          </a:r>
          <a:r>
            <a:rPr lang="tr-TR" sz="1500" b="1" i="1" kern="1200" dirty="0" err="1" smtClean="0">
              <a:solidFill>
                <a:schemeClr val="tx1"/>
              </a:solidFill>
            </a:rPr>
            <a:t>your</a:t>
          </a:r>
          <a:r>
            <a:rPr lang="tr-TR" sz="1500" b="1" i="1" kern="1200" dirty="0" smtClean="0">
              <a:solidFill>
                <a:schemeClr val="tx1"/>
              </a:solidFill>
            </a:rPr>
            <a:t> </a:t>
          </a:r>
          <a:r>
            <a:rPr lang="tr-TR" sz="1500" b="1" i="1" kern="1200" dirty="0" err="1" smtClean="0">
              <a:solidFill>
                <a:schemeClr val="tx1"/>
              </a:solidFill>
            </a:rPr>
            <a:t>residence</a:t>
          </a:r>
          <a:r>
            <a:rPr lang="tr-TR" sz="1500" b="1" i="1" kern="1200" dirty="0" smtClean="0">
              <a:solidFill>
                <a:schemeClr val="tx1"/>
              </a:solidFill>
            </a:rPr>
            <a:t> </a:t>
          </a:r>
          <a:r>
            <a:rPr lang="tr-TR" sz="1500" b="1" i="1" kern="1200" dirty="0" err="1" smtClean="0">
              <a:solidFill>
                <a:schemeClr val="tx1"/>
              </a:solidFill>
            </a:rPr>
            <a:t>permit</a:t>
          </a:r>
          <a:r>
            <a:rPr lang="tr-TR" sz="1500" b="1" i="1" kern="1200" dirty="0" smtClean="0">
              <a:solidFill>
                <a:schemeClr val="tx1"/>
              </a:solidFill>
            </a:rPr>
            <a:t> can be </a:t>
          </a:r>
          <a:r>
            <a:rPr lang="tr-TR" sz="1500" b="1" i="1" kern="1200" dirty="0" err="1" smtClean="0">
              <a:solidFill>
                <a:schemeClr val="tx1"/>
              </a:solidFill>
            </a:rPr>
            <a:t>cancelled</a:t>
          </a:r>
          <a:r>
            <a:rPr lang="tr-TR" sz="1500" i="1" kern="1200" dirty="0" smtClean="0"/>
            <a:t>.</a:t>
          </a:r>
          <a:endParaRPr lang="en-US" sz="1500" kern="1200" dirty="0"/>
        </a:p>
      </dsp:txBody>
      <dsp:txXfrm>
        <a:off x="10330" y="3011530"/>
        <a:ext cx="3489498" cy="1547600"/>
      </dsp:txXfrm>
    </dsp:sp>
    <dsp:sp modelId="{9F761525-9E3A-4ACF-94C0-8ECEFCDCE023}">
      <dsp:nvSpPr>
        <dsp:cNvPr id="0" name=""/>
        <dsp:cNvSpPr/>
      </dsp:nvSpPr>
      <dsp:spPr>
        <a:xfrm>
          <a:off x="3978064" y="925554"/>
          <a:ext cx="3489498" cy="1395799"/>
        </a:xfrm>
        <a:prstGeom prst="rect">
          <a:avLst/>
        </a:prstGeom>
        <a:solidFill>
          <a:schemeClr val="accent3">
            <a:hueOff val="-6872335"/>
            <a:satOff val="-58371"/>
            <a:lumOff val="195"/>
            <a:alphaOff val="0"/>
          </a:schemeClr>
        </a:solidFill>
        <a:ln w="19050" cap="flat" cmpd="sng" algn="ctr">
          <a:solidFill>
            <a:schemeClr val="accent3">
              <a:hueOff val="-6872335"/>
              <a:satOff val="-58371"/>
              <a:lumOff val="19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1500" i="1" kern="1200" noProof="0" dirty="0" smtClean="0"/>
            <a:t>Health </a:t>
          </a:r>
          <a:r>
            <a:rPr lang="tr-TR" sz="1500" i="1" kern="1200" noProof="0" dirty="0" smtClean="0"/>
            <a:t>I</a:t>
          </a:r>
          <a:r>
            <a:rPr lang="en-US" sz="1500" i="1" kern="1200" noProof="0" dirty="0" err="1" smtClean="0"/>
            <a:t>nsurance</a:t>
          </a:r>
          <a:r>
            <a:rPr lang="en-US" sz="1500" i="1" kern="1200" noProof="0" dirty="0" smtClean="0"/>
            <a:t> should be </a:t>
          </a:r>
          <a:r>
            <a:rPr lang="en-US" sz="1500" i="1" kern="1200" noProof="0" dirty="0" err="1" smtClean="0"/>
            <a:t>val</a:t>
          </a:r>
          <a:r>
            <a:rPr lang="tr-TR" sz="1500" i="1" kern="1200" noProof="0" dirty="0" smtClean="0"/>
            <a:t>i</a:t>
          </a:r>
          <a:r>
            <a:rPr lang="en-US" sz="1500" i="1" kern="1200" noProof="0" dirty="0" smtClean="0"/>
            <a:t>d for the </a:t>
          </a:r>
          <a:r>
            <a:rPr lang="en-US" sz="1500" i="1" kern="1200" noProof="0" dirty="0" err="1" smtClean="0"/>
            <a:t>durat</a:t>
          </a:r>
          <a:r>
            <a:rPr lang="tr-TR" sz="1500" i="1" kern="1200" noProof="0" dirty="0" smtClean="0"/>
            <a:t>i</a:t>
          </a:r>
          <a:r>
            <a:rPr lang="en-US" sz="1500" i="1" kern="1200" noProof="0" dirty="0" smtClean="0"/>
            <a:t>on of your res</a:t>
          </a:r>
          <a:r>
            <a:rPr lang="tr-TR" sz="1500" i="1" kern="1200" noProof="0" dirty="0" smtClean="0"/>
            <a:t>i</a:t>
          </a:r>
          <a:r>
            <a:rPr lang="en-US" sz="1500" i="1" kern="1200" noProof="0" dirty="0" err="1" smtClean="0"/>
            <a:t>dence</a:t>
          </a:r>
          <a:r>
            <a:rPr lang="en-US" sz="1500" i="1" kern="1200" noProof="0" dirty="0" smtClean="0"/>
            <a:t> perm</a:t>
          </a:r>
          <a:r>
            <a:rPr lang="tr-TR" sz="1500" i="1" kern="1200" noProof="0" dirty="0" smtClean="0"/>
            <a:t>i</a:t>
          </a:r>
          <a:r>
            <a:rPr lang="en-US" sz="1500" i="1" kern="1200" noProof="0" dirty="0" smtClean="0"/>
            <a:t>t</a:t>
          </a:r>
          <a:r>
            <a:rPr lang="tr-TR" sz="1500" i="1" kern="1200" dirty="0" smtClean="0"/>
            <a:t>.</a:t>
          </a:r>
        </a:p>
        <a:p>
          <a:pPr lvl="0" algn="ctr" defTabSz="666750" rtl="0">
            <a:lnSpc>
              <a:spcPct val="90000"/>
            </a:lnSpc>
            <a:spcBef>
              <a:spcPct val="0"/>
            </a:spcBef>
            <a:spcAft>
              <a:spcPct val="35000"/>
            </a:spcAft>
          </a:pPr>
          <a:endParaRPr lang="en-US" sz="1500" kern="1200" dirty="0"/>
        </a:p>
      </dsp:txBody>
      <dsp:txXfrm>
        <a:off x="3978064" y="925554"/>
        <a:ext cx="3489498" cy="1395799"/>
      </dsp:txXfrm>
    </dsp:sp>
    <dsp:sp modelId="{F2F779A7-1C1C-4687-AB89-E6C45A10BDB3}">
      <dsp:nvSpPr>
        <dsp:cNvPr id="0" name=""/>
        <dsp:cNvSpPr/>
      </dsp:nvSpPr>
      <dsp:spPr>
        <a:xfrm>
          <a:off x="3978101" y="2406811"/>
          <a:ext cx="3489498" cy="1626843"/>
        </a:xfrm>
        <a:prstGeom prst="rect">
          <a:avLst/>
        </a:prstGeom>
        <a:solidFill>
          <a:schemeClr val="accent3">
            <a:tint val="40000"/>
            <a:alpha val="90000"/>
            <a:hueOff val="-7247436"/>
            <a:satOff val="-39554"/>
            <a:lumOff val="-3033"/>
            <a:alphaOff val="0"/>
          </a:schemeClr>
        </a:solidFill>
        <a:ln w="19050" cap="flat" cmpd="sng" algn="ctr">
          <a:solidFill>
            <a:schemeClr val="accent3">
              <a:tint val="40000"/>
              <a:alpha val="90000"/>
              <a:hueOff val="-7247436"/>
              <a:satOff val="-39554"/>
              <a:lumOff val="-30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noProof="0" dirty="0" smtClean="0"/>
            <a:t>Students whose passport has no declaration of name and surname must have name accreditation</a:t>
          </a:r>
          <a:r>
            <a:rPr lang="tr-TR" sz="1500" b="1" kern="1200" noProof="0" dirty="0" smtClean="0"/>
            <a:t> </a:t>
          </a:r>
          <a:r>
            <a:rPr lang="en-US" sz="1500" b="1" kern="1200" noProof="0" dirty="0" smtClean="0"/>
            <a:t>letter from his consulate in Turkey. (Full name or only name is not accepted)</a:t>
          </a:r>
          <a:endParaRPr lang="en-US" sz="1500" b="1" kern="1200" noProof="0" dirty="0"/>
        </a:p>
      </dsp:txBody>
      <dsp:txXfrm>
        <a:off x="3978101" y="2406811"/>
        <a:ext cx="3489498" cy="162684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861ECEFC-C85E-481F-B827-2AE2D9642740}" type="datetimeFigureOut">
              <a:rPr lang="en-US" smtClean="0"/>
              <a:t>1/13/2017</a:t>
            </a:fld>
            <a:endParaRPr lang="en-US"/>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en-US"/>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185EAAD2-B2A8-4849-AF7A-61E65BE80D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861ECEFC-C85E-481F-B827-2AE2D9642740}" type="datetimeFigureOut">
              <a:rPr lang="en-US" smtClean="0"/>
              <a:t>1/13/2017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85EAAD2-B2A8-4849-AF7A-61E65BE80D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861ECEFC-C85E-481F-B827-2AE2D9642740}" type="datetimeFigureOut">
              <a:rPr lang="en-US" smtClean="0"/>
              <a:t>1/13/2017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85EAAD2-B2A8-4849-AF7A-61E65BE80D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861ECEFC-C85E-481F-B827-2AE2D9642740}" type="datetimeFigureOut">
              <a:rPr lang="en-US" smtClean="0"/>
              <a:t>1/13/2017</a:t>
            </a:fld>
            <a:endParaRPr lang="en-US"/>
          </a:p>
        </p:txBody>
      </p:sp>
      <p:sp>
        <p:nvSpPr>
          <p:cNvPr id="9" name="Slayt Numarası Yer Tutucusu 8"/>
          <p:cNvSpPr>
            <a:spLocks noGrp="1"/>
          </p:cNvSpPr>
          <p:nvPr>
            <p:ph type="sldNum" sz="quarter" idx="15"/>
          </p:nvPr>
        </p:nvSpPr>
        <p:spPr/>
        <p:txBody>
          <a:bodyPr rtlCol="0"/>
          <a:lstStyle/>
          <a:p>
            <a:fld id="{185EAAD2-B2A8-4849-AF7A-61E65BE80D6D}" type="slidenum">
              <a:rPr lang="en-US" smtClean="0"/>
              <a:t>‹#›</a:t>
            </a:fld>
            <a:endParaRPr lang="en-US"/>
          </a:p>
        </p:txBody>
      </p:sp>
      <p:sp>
        <p:nvSpPr>
          <p:cNvPr id="10" name="Altbilgi Yer Tutucusu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861ECEFC-C85E-481F-B827-2AE2D9642740}" type="datetimeFigureOut">
              <a:rPr lang="en-US" smtClean="0"/>
              <a:t>1/13/2017</a:t>
            </a:fld>
            <a:endParaRPr lang="en-US"/>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en-US"/>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185EAAD2-B2A8-4849-AF7A-61E65BE80D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861ECEFC-C85E-481F-B827-2AE2D9642740}" type="datetimeFigureOut">
              <a:rPr lang="en-US" smtClean="0"/>
              <a:t>1/13/2017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85EAAD2-B2A8-4849-AF7A-61E65BE80D6D}" type="slidenum">
              <a:rPr lang="en-US" smtClean="0"/>
              <a:t>‹#›</a:t>
            </a:fld>
            <a:endParaRPr lang="en-US"/>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861ECEFC-C85E-481F-B827-2AE2D9642740}" type="datetimeFigureOut">
              <a:rPr lang="en-US" smtClean="0"/>
              <a:t>1/13/2017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185EAAD2-B2A8-4849-AF7A-61E65BE80D6D}" type="slidenum">
              <a:rPr lang="en-US" smtClean="0"/>
              <a:t>‹#›</a:t>
            </a:fld>
            <a:endParaRPr lang="en-US"/>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861ECEFC-C85E-481F-B827-2AE2D9642740}" type="datetimeFigureOut">
              <a:rPr lang="en-US" smtClean="0"/>
              <a:t>1/13/2017</a:t>
            </a:fld>
            <a:endParaRPr lang="en-US"/>
          </a:p>
        </p:txBody>
      </p:sp>
      <p:sp>
        <p:nvSpPr>
          <p:cNvPr id="7" name="Slayt Numarası Yer Tutucusu 6"/>
          <p:cNvSpPr>
            <a:spLocks noGrp="1"/>
          </p:cNvSpPr>
          <p:nvPr>
            <p:ph type="sldNum" sz="quarter" idx="11"/>
          </p:nvPr>
        </p:nvSpPr>
        <p:spPr/>
        <p:txBody>
          <a:bodyPr rtlCol="0"/>
          <a:lstStyle/>
          <a:p>
            <a:fld id="{185EAAD2-B2A8-4849-AF7A-61E65BE80D6D}" type="slidenum">
              <a:rPr lang="en-US" smtClean="0"/>
              <a:t>‹#›</a:t>
            </a:fld>
            <a:endParaRPr lang="en-US"/>
          </a:p>
        </p:txBody>
      </p:sp>
      <p:sp>
        <p:nvSpPr>
          <p:cNvPr id="8" name="Altbilgi Yer Tutucusu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1ECEFC-C85E-481F-B827-2AE2D9642740}" type="datetimeFigureOut">
              <a:rPr lang="en-US" smtClean="0"/>
              <a:t>1/13/2017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185EAAD2-B2A8-4849-AF7A-61E65BE80D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861ECEFC-C85E-481F-B827-2AE2D9642740}" type="datetimeFigureOut">
              <a:rPr lang="en-US" smtClean="0"/>
              <a:t>1/13/2017</a:t>
            </a:fld>
            <a:endParaRPr lang="en-US"/>
          </a:p>
        </p:txBody>
      </p:sp>
      <p:sp>
        <p:nvSpPr>
          <p:cNvPr id="22" name="Slayt Numarası Yer Tutucusu 21"/>
          <p:cNvSpPr>
            <a:spLocks noGrp="1"/>
          </p:cNvSpPr>
          <p:nvPr>
            <p:ph type="sldNum" sz="quarter" idx="15"/>
          </p:nvPr>
        </p:nvSpPr>
        <p:spPr/>
        <p:txBody>
          <a:bodyPr rtlCol="0"/>
          <a:lstStyle/>
          <a:p>
            <a:fld id="{185EAAD2-B2A8-4849-AF7A-61E65BE80D6D}" type="slidenum">
              <a:rPr lang="en-US" smtClean="0"/>
              <a:t>‹#›</a:t>
            </a:fld>
            <a:endParaRPr lang="en-US"/>
          </a:p>
        </p:txBody>
      </p:sp>
      <p:sp>
        <p:nvSpPr>
          <p:cNvPr id="23" name="Altbilgi Yer Tutucusu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861ECEFC-C85E-481F-B827-2AE2D9642740}" type="datetimeFigureOut">
              <a:rPr lang="en-US" smtClean="0"/>
              <a:t>1/13/2017</a:t>
            </a:fld>
            <a:endParaRPr lang="en-US"/>
          </a:p>
        </p:txBody>
      </p:sp>
      <p:sp>
        <p:nvSpPr>
          <p:cNvPr id="18" name="Slayt Numarası Yer Tutucusu 17"/>
          <p:cNvSpPr>
            <a:spLocks noGrp="1"/>
          </p:cNvSpPr>
          <p:nvPr>
            <p:ph type="sldNum" sz="quarter" idx="11"/>
          </p:nvPr>
        </p:nvSpPr>
        <p:spPr/>
        <p:txBody>
          <a:bodyPr rtlCol="0"/>
          <a:lstStyle/>
          <a:p>
            <a:fld id="{185EAAD2-B2A8-4849-AF7A-61E65BE80D6D}" type="slidenum">
              <a:rPr lang="en-US" smtClean="0"/>
              <a:t>‹#›</a:t>
            </a:fld>
            <a:endParaRPr lang="en-US"/>
          </a:p>
        </p:txBody>
      </p:sp>
      <p:sp>
        <p:nvSpPr>
          <p:cNvPr id="21" name="Altbilgi Yer Tutucusu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61ECEFC-C85E-481F-B827-2AE2D9642740}" type="datetimeFigureOut">
              <a:rPr lang="en-US" smtClean="0"/>
              <a:t>1/13/2017</a:t>
            </a:fld>
            <a:endParaRPr lang="en-US"/>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85EAAD2-B2A8-4849-AF7A-61E65BE80D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10.xml"/><Relationship Id="rId7" Type="http://schemas.openxmlformats.org/officeDocument/2006/relationships/image" Target="../media/image2.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2.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2.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ln>
            <a:solidFill>
              <a:schemeClr val="accent1">
                <a:lumMod val="50000"/>
              </a:schemeClr>
            </a:solidFill>
          </a:ln>
        </p:spPr>
        <p:txBody>
          <a:bodyPr/>
          <a:lstStyle/>
          <a:p>
            <a:r>
              <a:rPr lang="tr-TR" dirty="0" smtClean="0">
                <a:solidFill>
                  <a:srgbClr val="00B0F0"/>
                </a:solidFill>
                <a:effectLst>
                  <a:outerShdw blurRad="38100" dist="38100" dir="2700000" algn="tl">
                    <a:srgbClr val="000000">
                      <a:alpha val="43137"/>
                    </a:srgbClr>
                  </a:outerShdw>
                </a:effectLst>
              </a:rPr>
              <a:t>RESIDENCE PERMIT</a:t>
            </a:r>
            <a:endParaRPr lang="en-US" dirty="0">
              <a:solidFill>
                <a:srgbClr val="00B0F0"/>
              </a:solidFill>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1674215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smtClean="0">
                <a:solidFill>
                  <a:schemeClr val="tx1">
                    <a:lumMod val="75000"/>
                    <a:lumOff val="25000"/>
                  </a:schemeClr>
                </a:solidFill>
                <a:effectLst>
                  <a:outerShdw blurRad="38100" dist="38100" dir="2700000" algn="tl">
                    <a:srgbClr val="000000">
                      <a:alpha val="43137"/>
                    </a:srgbClr>
                  </a:outerShdw>
                </a:effectLst>
              </a:rPr>
              <a:t>REQUIRED DOCUMENT LIST FOR RESIDENCE PERMIT</a:t>
            </a:r>
            <a:endParaRPr lang="en-US" sz="2400" dirty="0">
              <a:solidFill>
                <a:schemeClr val="tx1">
                  <a:lumMod val="75000"/>
                  <a:lumOff val="25000"/>
                </a:schemeClr>
              </a:solidFill>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916832"/>
            <a:ext cx="7272808" cy="4490407"/>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5" name="Picture 3" descr="C:\Users\Zeliha\Desktop\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25" y="28575"/>
            <a:ext cx="624943" cy="425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14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1859459452"/>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Dirsek Bağlayıcısı 5"/>
          <p:cNvCxnSpPr/>
          <p:nvPr/>
        </p:nvCxnSpPr>
        <p:spPr>
          <a:xfrm rot="10800000" flipV="1">
            <a:off x="3275856" y="4169506"/>
            <a:ext cx="1224136" cy="115212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56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1" nodeType="clickEffect">
                                  <p:stCondLst>
                                    <p:cond delay="0"/>
                                  </p:stCondLst>
                                  <p:childTnLst>
                                    <p:animEffect transition="out" filter="circle(out)">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3126353514"/>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s://encrypted-tbn2.gstatic.com/images?q=tbn:ANd9GcR-4j89_xVmnzltvkRLUZHbAabazN6dh3108Dgv-DM9BZCJ31a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60232" y="3833665"/>
            <a:ext cx="2033549" cy="3024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98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en-US" sz="1600" dirty="0" smtClean="0">
                <a:solidFill>
                  <a:srgbClr val="0070C0"/>
                </a:solidFill>
                <a:effectLst>
                  <a:outerShdw blurRad="38100" dist="38100" dir="2700000" algn="tl">
                    <a:srgbClr val="000000">
                      <a:alpha val="43137"/>
                    </a:srgbClr>
                  </a:outerShdw>
                </a:effectLst>
              </a:rPr>
              <a:t>CHANGING UNIVERSITY            CHANGING TYPE OF RESIDENCE PER</a:t>
            </a:r>
            <a:r>
              <a:rPr lang="tr-TR" sz="1600" dirty="0" smtClean="0">
                <a:solidFill>
                  <a:srgbClr val="0070C0"/>
                </a:solidFill>
                <a:effectLst>
                  <a:outerShdw blurRad="38100" dist="38100" dir="2700000" algn="tl">
                    <a:srgbClr val="000000">
                      <a:alpha val="43137"/>
                    </a:srgbClr>
                  </a:outerShdw>
                </a:effectLst>
              </a:rPr>
              <a:t>MIT</a:t>
            </a:r>
            <a:endParaRPr lang="en-US" sz="1600" dirty="0">
              <a:solidFill>
                <a:srgbClr val="0070C0"/>
              </a:solidFill>
              <a:effectLst>
                <a:outerShdw blurRad="38100" dist="38100" dir="2700000" algn="tl">
                  <a:srgbClr val="000000">
                    <a:alpha val="43137"/>
                  </a:srgbClr>
                </a:outerShdw>
              </a:effectLst>
            </a:endParaRP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2078896634"/>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Düz Ok Bağlayıcısı 5"/>
          <p:cNvCxnSpPr/>
          <p:nvPr/>
        </p:nvCxnSpPr>
        <p:spPr>
          <a:xfrm flipH="1">
            <a:off x="1763688" y="1484784"/>
            <a:ext cx="28803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Düz Ok Bağlayıcısı 7"/>
          <p:cNvCxnSpPr/>
          <p:nvPr/>
        </p:nvCxnSpPr>
        <p:spPr>
          <a:xfrm>
            <a:off x="4283968" y="1484784"/>
            <a:ext cx="57606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264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r>
              <a:rPr lang="tr-TR" b="1" dirty="0" smtClean="0">
                <a:effectLst>
                  <a:outerShdw blurRad="38100" dist="38100" dir="2700000" algn="tl">
                    <a:srgbClr val="000000">
                      <a:alpha val="43137"/>
                    </a:srgbClr>
                  </a:outerShdw>
                </a:effectLst>
              </a:rPr>
              <a:t>APPLICATION FOR EXTENTION</a:t>
            </a:r>
            <a:endParaRPr lang="en-US" b="1" dirty="0">
              <a:effectLst>
                <a:outerShdw blurRad="38100" dist="38100" dir="2700000" algn="tl">
                  <a:srgbClr val="000000">
                    <a:alpha val="43137"/>
                  </a:srgbClr>
                </a:outerShdw>
              </a:effectLst>
            </a:endParaRP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819636391"/>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10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graphicFrame>
        <p:nvGraphicFramePr>
          <p:cNvPr id="5" name="İçerik Yer Tutucusu 4"/>
          <p:cNvGraphicFramePr>
            <a:graphicFrameLocks noGrp="1"/>
          </p:cNvGraphicFramePr>
          <p:nvPr>
            <p:ph sz="quarter" idx="1"/>
            <p:extLst>
              <p:ext uri="{D42A27DB-BD31-4B8C-83A1-F6EECF244321}">
                <p14:modId xmlns:p14="http://schemas.microsoft.com/office/powerpoint/2010/main" val="1602234638"/>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98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4045823945"/>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3983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1626582771"/>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51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dirty="0"/>
          </a:p>
        </p:txBody>
      </p:sp>
      <p:graphicFrame>
        <p:nvGraphicFramePr>
          <p:cNvPr id="5" name="İçerik Yer Tutucusu 4"/>
          <p:cNvGraphicFramePr>
            <a:graphicFrameLocks noGrp="1"/>
          </p:cNvGraphicFramePr>
          <p:nvPr>
            <p:ph sz="quarter" idx="1"/>
            <p:extLst>
              <p:ext uri="{D42A27DB-BD31-4B8C-83A1-F6EECF244321}">
                <p14:modId xmlns:p14="http://schemas.microsoft.com/office/powerpoint/2010/main" val="3073418075"/>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289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3670580781"/>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68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3739735990"/>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84796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3943846299"/>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7817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2392052411"/>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59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1987405282"/>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Zeliha\Desktop\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25" y="28575"/>
            <a:ext cx="1031650" cy="7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85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TotalTime>
  <Words>762</Words>
  <Application>Microsoft Office PowerPoint</Application>
  <PresentationFormat>Ekran Gösterisi (4:3)</PresentationFormat>
  <Paragraphs>39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Cumba</vt:lpstr>
      <vt:lpstr>RESIDENCE PERMIT</vt:lpstr>
      <vt:lpstr>PowerPoint Sunusu</vt:lpstr>
      <vt:lpstr>PowerPoint Sunusu</vt:lpstr>
      <vt:lpstr>PowerPoint Sunusu</vt:lpstr>
      <vt:lpstr>PowerPoint Sunusu</vt:lpstr>
      <vt:lpstr>PowerPoint Sunusu</vt:lpstr>
      <vt:lpstr>PowerPoint Sunusu</vt:lpstr>
      <vt:lpstr>PowerPoint Sunusu</vt:lpstr>
      <vt:lpstr>PowerPoint Sunusu</vt:lpstr>
      <vt:lpstr>REQUIRED DOCUMENT LIST FOR RESIDENCE PERMIT</vt:lpstr>
      <vt:lpstr>PowerPoint Sunusu</vt:lpstr>
      <vt:lpstr>PowerPoint Sunusu</vt:lpstr>
      <vt:lpstr>CHANGING UNIVERSITY            CHANGING TYPE OF RESIDENCE PERMIT</vt:lpstr>
      <vt:lpstr> APPLICATION FOR EXTENTION</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RESIDENCE PERMIT</dc:title>
  <dc:creator>Seda Parıltı</dc:creator>
  <cp:lastModifiedBy>Seda Parıltı</cp:lastModifiedBy>
  <cp:revision>31</cp:revision>
  <dcterms:created xsi:type="dcterms:W3CDTF">2015-11-26T07:42:18Z</dcterms:created>
  <dcterms:modified xsi:type="dcterms:W3CDTF">2017-01-13T08:21:02Z</dcterms:modified>
</cp:coreProperties>
</file>